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0" r:id="rId4"/>
    <p:sldId id="261" r:id="rId5"/>
    <p:sldId id="262" r:id="rId6"/>
    <p:sldId id="265" r:id="rId7"/>
    <p:sldId id="263" r:id="rId8"/>
    <p:sldId id="264" r:id="rId9"/>
    <p:sldId id="259" r:id="rId10"/>
    <p:sldId id="257" r:id="rId11"/>
    <p:sldId id="258" r:id="rId12"/>
    <p:sldId id="268" r:id="rId13"/>
    <p:sldId id="269" r:id="rId14"/>
    <p:sldId id="270" r:id="rId15"/>
    <p:sldId id="271" r:id="rId16"/>
    <p:sldId id="272" r:id="rId17"/>
    <p:sldId id="273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D22B-A291-4B6C-AF15-D425CF9EAF4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143D1BD-1DE7-4D73-9D4D-E8F85BCB0351}">
      <dgm:prSet/>
      <dgm:spPr/>
      <dgm:t>
        <a:bodyPr/>
        <a:lstStyle/>
        <a:p>
          <a:r>
            <a:rPr lang="en-US"/>
            <a:t>Entering/Inicial </a:t>
          </a:r>
        </a:p>
      </dgm:t>
    </dgm:pt>
    <dgm:pt modelId="{AFEF9AF4-32BA-48EA-9432-1F359B3D3900}" type="parTrans" cxnId="{75029673-3B1E-4A1F-A0A4-A862CA91FA34}">
      <dgm:prSet/>
      <dgm:spPr/>
      <dgm:t>
        <a:bodyPr/>
        <a:lstStyle/>
        <a:p>
          <a:endParaRPr lang="en-US"/>
        </a:p>
      </dgm:t>
    </dgm:pt>
    <dgm:pt modelId="{3EA9ACC2-D620-4871-9CCD-805FC480C7C8}" type="sibTrans" cxnId="{75029673-3B1E-4A1F-A0A4-A862CA91FA34}">
      <dgm:prSet/>
      <dgm:spPr/>
      <dgm:t>
        <a:bodyPr/>
        <a:lstStyle/>
        <a:p>
          <a:endParaRPr lang="en-US"/>
        </a:p>
      </dgm:t>
    </dgm:pt>
    <dgm:pt modelId="{AC2CA32C-0D44-437F-938A-BFC7C3A654FF}">
      <dgm:prSet/>
      <dgm:spPr/>
      <dgm:t>
        <a:bodyPr/>
        <a:lstStyle/>
        <a:p>
          <a:r>
            <a:rPr lang="en-US" dirty="0"/>
            <a:t>Emerging/</a:t>
          </a:r>
          <a:r>
            <a:rPr lang="en-US" dirty="0" err="1"/>
            <a:t>Intermedio</a:t>
          </a:r>
          <a:r>
            <a:rPr lang="en-US" dirty="0"/>
            <a:t> bajo</a:t>
          </a:r>
        </a:p>
      </dgm:t>
    </dgm:pt>
    <dgm:pt modelId="{22668FFC-1FBE-4A9F-AD82-D12AF56107E7}" type="parTrans" cxnId="{F2E6D70D-575E-4DE6-B70A-3C33510D9748}">
      <dgm:prSet/>
      <dgm:spPr/>
      <dgm:t>
        <a:bodyPr/>
        <a:lstStyle/>
        <a:p>
          <a:endParaRPr lang="en-US"/>
        </a:p>
      </dgm:t>
    </dgm:pt>
    <dgm:pt modelId="{7E482EC6-72B7-4781-A837-DD88D7040D98}" type="sibTrans" cxnId="{F2E6D70D-575E-4DE6-B70A-3C33510D9748}">
      <dgm:prSet/>
      <dgm:spPr/>
      <dgm:t>
        <a:bodyPr/>
        <a:lstStyle/>
        <a:p>
          <a:endParaRPr lang="en-US"/>
        </a:p>
      </dgm:t>
    </dgm:pt>
    <dgm:pt modelId="{6730E692-5140-4156-B95A-55667CBC7AF0}">
      <dgm:prSet/>
      <dgm:spPr/>
      <dgm:t>
        <a:bodyPr/>
        <a:lstStyle/>
        <a:p>
          <a:r>
            <a:rPr lang="en-US"/>
            <a:t>Transitioning/Intermedio</a:t>
          </a:r>
        </a:p>
      </dgm:t>
    </dgm:pt>
    <dgm:pt modelId="{EE9FF521-7A68-4BF2-8E8F-492D2BC52513}" type="parTrans" cxnId="{6C7454C0-72D1-4E0B-B206-B9A794F495CF}">
      <dgm:prSet/>
      <dgm:spPr/>
      <dgm:t>
        <a:bodyPr/>
        <a:lstStyle/>
        <a:p>
          <a:endParaRPr lang="en-US"/>
        </a:p>
      </dgm:t>
    </dgm:pt>
    <dgm:pt modelId="{A88870C7-F2BA-47AD-ACBE-83140655EFCB}" type="sibTrans" cxnId="{6C7454C0-72D1-4E0B-B206-B9A794F495CF}">
      <dgm:prSet/>
      <dgm:spPr/>
      <dgm:t>
        <a:bodyPr/>
        <a:lstStyle/>
        <a:p>
          <a:endParaRPr lang="en-US"/>
        </a:p>
      </dgm:t>
    </dgm:pt>
    <dgm:pt modelId="{7561B5D9-CE7B-4DF0-A63A-C62C40F13A78}">
      <dgm:prSet/>
      <dgm:spPr/>
      <dgm:t>
        <a:bodyPr/>
        <a:lstStyle/>
        <a:p>
          <a:r>
            <a:rPr lang="en-US"/>
            <a:t>Expanding/Avanzado</a:t>
          </a:r>
        </a:p>
      </dgm:t>
    </dgm:pt>
    <dgm:pt modelId="{646AE3EC-88EA-442E-B57B-3887FCA1C865}" type="parTrans" cxnId="{5788ECF2-D210-4589-8147-180F5BA46AB2}">
      <dgm:prSet/>
      <dgm:spPr/>
      <dgm:t>
        <a:bodyPr/>
        <a:lstStyle/>
        <a:p>
          <a:endParaRPr lang="en-US"/>
        </a:p>
      </dgm:t>
    </dgm:pt>
    <dgm:pt modelId="{B3BDDE0A-6E8B-4800-AB51-4A76F1478345}" type="sibTrans" cxnId="{5788ECF2-D210-4589-8147-180F5BA46AB2}">
      <dgm:prSet/>
      <dgm:spPr/>
      <dgm:t>
        <a:bodyPr/>
        <a:lstStyle/>
        <a:p>
          <a:endParaRPr lang="en-US"/>
        </a:p>
      </dgm:t>
    </dgm:pt>
    <dgm:pt modelId="{BADEF02F-A37B-40E0-A5EB-A9633FB45A57}">
      <dgm:prSet/>
      <dgm:spPr/>
      <dgm:t>
        <a:bodyPr/>
        <a:lstStyle/>
        <a:p>
          <a:r>
            <a:rPr lang="en-US"/>
            <a:t>Commanding/Dominio</a:t>
          </a:r>
        </a:p>
      </dgm:t>
    </dgm:pt>
    <dgm:pt modelId="{F3DA40AF-B824-463B-83DE-D7CFE07D64E8}" type="parTrans" cxnId="{B1E5EB47-BDB0-45B5-AF54-DF68CF295E68}">
      <dgm:prSet/>
      <dgm:spPr/>
      <dgm:t>
        <a:bodyPr/>
        <a:lstStyle/>
        <a:p>
          <a:endParaRPr lang="en-US"/>
        </a:p>
      </dgm:t>
    </dgm:pt>
    <dgm:pt modelId="{CB4F5F6C-DF5D-459B-B1B5-B2FB2CE1382C}" type="sibTrans" cxnId="{B1E5EB47-BDB0-45B5-AF54-DF68CF295E68}">
      <dgm:prSet/>
      <dgm:spPr/>
      <dgm:t>
        <a:bodyPr/>
        <a:lstStyle/>
        <a:p>
          <a:endParaRPr lang="en-US"/>
        </a:p>
      </dgm:t>
    </dgm:pt>
    <dgm:pt modelId="{E94265EB-7DCF-4111-9F75-54EFBE95E8B8}" type="pres">
      <dgm:prSet presAssocID="{55C0D22B-A291-4B6C-AF15-D425CF9EAF42}" presName="outerComposite" presStyleCnt="0">
        <dgm:presLayoutVars>
          <dgm:chMax val="5"/>
          <dgm:dir/>
          <dgm:resizeHandles val="exact"/>
        </dgm:presLayoutVars>
      </dgm:prSet>
      <dgm:spPr/>
    </dgm:pt>
    <dgm:pt modelId="{4044A39A-3CBC-40D5-ACFC-B91BF97E2A91}" type="pres">
      <dgm:prSet presAssocID="{55C0D22B-A291-4B6C-AF15-D425CF9EAF42}" presName="dummyMaxCanvas" presStyleCnt="0">
        <dgm:presLayoutVars/>
      </dgm:prSet>
      <dgm:spPr/>
    </dgm:pt>
    <dgm:pt modelId="{28614E9D-E69A-45AE-8F43-859010059BD0}" type="pres">
      <dgm:prSet presAssocID="{55C0D22B-A291-4B6C-AF15-D425CF9EAF42}" presName="FiveNodes_1" presStyleLbl="node1" presStyleIdx="0" presStyleCnt="5">
        <dgm:presLayoutVars>
          <dgm:bulletEnabled val="1"/>
        </dgm:presLayoutVars>
      </dgm:prSet>
      <dgm:spPr/>
    </dgm:pt>
    <dgm:pt modelId="{3E29E853-2C94-44B3-875F-B2DBAADD3B7D}" type="pres">
      <dgm:prSet presAssocID="{55C0D22B-A291-4B6C-AF15-D425CF9EAF42}" presName="FiveNodes_2" presStyleLbl="node1" presStyleIdx="1" presStyleCnt="5">
        <dgm:presLayoutVars>
          <dgm:bulletEnabled val="1"/>
        </dgm:presLayoutVars>
      </dgm:prSet>
      <dgm:spPr/>
    </dgm:pt>
    <dgm:pt modelId="{34D2E41C-7A4C-4873-B978-B716C33E9BFC}" type="pres">
      <dgm:prSet presAssocID="{55C0D22B-A291-4B6C-AF15-D425CF9EAF42}" presName="FiveNodes_3" presStyleLbl="node1" presStyleIdx="2" presStyleCnt="5">
        <dgm:presLayoutVars>
          <dgm:bulletEnabled val="1"/>
        </dgm:presLayoutVars>
      </dgm:prSet>
      <dgm:spPr/>
    </dgm:pt>
    <dgm:pt modelId="{98699779-A272-4EDD-9100-00EDA366B26F}" type="pres">
      <dgm:prSet presAssocID="{55C0D22B-A291-4B6C-AF15-D425CF9EAF42}" presName="FiveNodes_4" presStyleLbl="node1" presStyleIdx="3" presStyleCnt="5">
        <dgm:presLayoutVars>
          <dgm:bulletEnabled val="1"/>
        </dgm:presLayoutVars>
      </dgm:prSet>
      <dgm:spPr/>
    </dgm:pt>
    <dgm:pt modelId="{093432A2-6292-42DA-BD6E-36DD4870B83E}" type="pres">
      <dgm:prSet presAssocID="{55C0D22B-A291-4B6C-AF15-D425CF9EAF42}" presName="FiveNodes_5" presStyleLbl="node1" presStyleIdx="4" presStyleCnt="5">
        <dgm:presLayoutVars>
          <dgm:bulletEnabled val="1"/>
        </dgm:presLayoutVars>
      </dgm:prSet>
      <dgm:spPr/>
    </dgm:pt>
    <dgm:pt modelId="{369A5033-402D-42DE-8703-3441C9BCBFB9}" type="pres">
      <dgm:prSet presAssocID="{55C0D22B-A291-4B6C-AF15-D425CF9EAF42}" presName="FiveConn_1-2" presStyleLbl="fgAccFollowNode1" presStyleIdx="0" presStyleCnt="4">
        <dgm:presLayoutVars>
          <dgm:bulletEnabled val="1"/>
        </dgm:presLayoutVars>
      </dgm:prSet>
      <dgm:spPr/>
    </dgm:pt>
    <dgm:pt modelId="{4572532F-8FDB-4D11-BA97-BF66FC9E2F1A}" type="pres">
      <dgm:prSet presAssocID="{55C0D22B-A291-4B6C-AF15-D425CF9EAF42}" presName="FiveConn_2-3" presStyleLbl="fgAccFollowNode1" presStyleIdx="1" presStyleCnt="4">
        <dgm:presLayoutVars>
          <dgm:bulletEnabled val="1"/>
        </dgm:presLayoutVars>
      </dgm:prSet>
      <dgm:spPr/>
    </dgm:pt>
    <dgm:pt modelId="{95B57F2A-4A9F-462E-84DF-30DA51A8F4AD}" type="pres">
      <dgm:prSet presAssocID="{55C0D22B-A291-4B6C-AF15-D425CF9EAF42}" presName="FiveConn_3-4" presStyleLbl="fgAccFollowNode1" presStyleIdx="2" presStyleCnt="4">
        <dgm:presLayoutVars>
          <dgm:bulletEnabled val="1"/>
        </dgm:presLayoutVars>
      </dgm:prSet>
      <dgm:spPr/>
    </dgm:pt>
    <dgm:pt modelId="{FD1021F8-8398-4A2C-A6A8-32F18A8A61AC}" type="pres">
      <dgm:prSet presAssocID="{55C0D22B-A291-4B6C-AF15-D425CF9EAF42}" presName="FiveConn_4-5" presStyleLbl="fgAccFollowNode1" presStyleIdx="3" presStyleCnt="4">
        <dgm:presLayoutVars>
          <dgm:bulletEnabled val="1"/>
        </dgm:presLayoutVars>
      </dgm:prSet>
      <dgm:spPr/>
    </dgm:pt>
    <dgm:pt modelId="{416556E5-08BC-4DED-9543-363E9A3E8157}" type="pres">
      <dgm:prSet presAssocID="{55C0D22B-A291-4B6C-AF15-D425CF9EAF42}" presName="FiveNodes_1_text" presStyleLbl="node1" presStyleIdx="4" presStyleCnt="5">
        <dgm:presLayoutVars>
          <dgm:bulletEnabled val="1"/>
        </dgm:presLayoutVars>
      </dgm:prSet>
      <dgm:spPr/>
    </dgm:pt>
    <dgm:pt modelId="{35451CBC-FC94-431A-8009-C459762B997A}" type="pres">
      <dgm:prSet presAssocID="{55C0D22B-A291-4B6C-AF15-D425CF9EAF42}" presName="FiveNodes_2_text" presStyleLbl="node1" presStyleIdx="4" presStyleCnt="5">
        <dgm:presLayoutVars>
          <dgm:bulletEnabled val="1"/>
        </dgm:presLayoutVars>
      </dgm:prSet>
      <dgm:spPr/>
    </dgm:pt>
    <dgm:pt modelId="{3429CBE7-AC5C-4E50-81F9-59D13476078D}" type="pres">
      <dgm:prSet presAssocID="{55C0D22B-A291-4B6C-AF15-D425CF9EAF42}" presName="FiveNodes_3_text" presStyleLbl="node1" presStyleIdx="4" presStyleCnt="5">
        <dgm:presLayoutVars>
          <dgm:bulletEnabled val="1"/>
        </dgm:presLayoutVars>
      </dgm:prSet>
      <dgm:spPr/>
    </dgm:pt>
    <dgm:pt modelId="{54C458CA-3235-4626-8CAD-1679121ED3F6}" type="pres">
      <dgm:prSet presAssocID="{55C0D22B-A291-4B6C-AF15-D425CF9EAF42}" presName="FiveNodes_4_text" presStyleLbl="node1" presStyleIdx="4" presStyleCnt="5">
        <dgm:presLayoutVars>
          <dgm:bulletEnabled val="1"/>
        </dgm:presLayoutVars>
      </dgm:prSet>
      <dgm:spPr/>
    </dgm:pt>
    <dgm:pt modelId="{E132FA2A-DFC9-42AF-9DA1-F172B76E629A}" type="pres">
      <dgm:prSet presAssocID="{55C0D22B-A291-4B6C-AF15-D425CF9EAF42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2E6D70D-575E-4DE6-B70A-3C33510D9748}" srcId="{55C0D22B-A291-4B6C-AF15-D425CF9EAF42}" destId="{AC2CA32C-0D44-437F-938A-BFC7C3A654FF}" srcOrd="1" destOrd="0" parTransId="{22668FFC-1FBE-4A9F-AD82-D12AF56107E7}" sibTransId="{7E482EC6-72B7-4781-A837-DD88D7040D98}"/>
    <dgm:cxn modelId="{72D32D12-499F-4ACD-8882-1AC9BAC32A01}" type="presOf" srcId="{7561B5D9-CE7B-4DF0-A63A-C62C40F13A78}" destId="{98699779-A272-4EDD-9100-00EDA366B26F}" srcOrd="0" destOrd="0" presId="urn:microsoft.com/office/officeart/2005/8/layout/vProcess5"/>
    <dgm:cxn modelId="{D4A41F1E-07AE-4EA0-81D9-EB21316F3A31}" type="presOf" srcId="{55C0D22B-A291-4B6C-AF15-D425CF9EAF42}" destId="{E94265EB-7DCF-4111-9F75-54EFBE95E8B8}" srcOrd="0" destOrd="0" presId="urn:microsoft.com/office/officeart/2005/8/layout/vProcess5"/>
    <dgm:cxn modelId="{65F3DE29-57EF-49D1-9CF4-318545A53F2C}" type="presOf" srcId="{D143D1BD-1DE7-4D73-9D4D-E8F85BCB0351}" destId="{416556E5-08BC-4DED-9543-363E9A3E8157}" srcOrd="1" destOrd="0" presId="urn:microsoft.com/office/officeart/2005/8/layout/vProcess5"/>
    <dgm:cxn modelId="{4F00595B-8E3E-4DFE-AAB6-B64A553FB75A}" type="presOf" srcId="{B3BDDE0A-6E8B-4800-AB51-4A76F1478345}" destId="{FD1021F8-8398-4A2C-A6A8-32F18A8A61AC}" srcOrd="0" destOrd="0" presId="urn:microsoft.com/office/officeart/2005/8/layout/vProcess5"/>
    <dgm:cxn modelId="{A1CC1A45-3297-401F-9E7E-2006BAAFB4E5}" type="presOf" srcId="{7561B5D9-CE7B-4DF0-A63A-C62C40F13A78}" destId="{54C458CA-3235-4626-8CAD-1679121ED3F6}" srcOrd="1" destOrd="0" presId="urn:microsoft.com/office/officeart/2005/8/layout/vProcess5"/>
    <dgm:cxn modelId="{B1E5EB47-BDB0-45B5-AF54-DF68CF295E68}" srcId="{55C0D22B-A291-4B6C-AF15-D425CF9EAF42}" destId="{BADEF02F-A37B-40E0-A5EB-A9633FB45A57}" srcOrd="4" destOrd="0" parTransId="{F3DA40AF-B824-463B-83DE-D7CFE07D64E8}" sibTransId="{CB4F5F6C-DF5D-459B-B1B5-B2FB2CE1382C}"/>
    <dgm:cxn modelId="{75029673-3B1E-4A1F-A0A4-A862CA91FA34}" srcId="{55C0D22B-A291-4B6C-AF15-D425CF9EAF42}" destId="{D143D1BD-1DE7-4D73-9D4D-E8F85BCB0351}" srcOrd="0" destOrd="0" parTransId="{AFEF9AF4-32BA-48EA-9432-1F359B3D3900}" sibTransId="{3EA9ACC2-D620-4871-9CCD-805FC480C7C8}"/>
    <dgm:cxn modelId="{15608E78-DFB1-45D1-8088-562D31308DCA}" type="presOf" srcId="{7E482EC6-72B7-4781-A837-DD88D7040D98}" destId="{4572532F-8FDB-4D11-BA97-BF66FC9E2F1A}" srcOrd="0" destOrd="0" presId="urn:microsoft.com/office/officeart/2005/8/layout/vProcess5"/>
    <dgm:cxn modelId="{F65AEB82-5CEE-4A24-8BB8-937CC81DA6F4}" type="presOf" srcId="{6730E692-5140-4156-B95A-55667CBC7AF0}" destId="{3429CBE7-AC5C-4E50-81F9-59D13476078D}" srcOrd="1" destOrd="0" presId="urn:microsoft.com/office/officeart/2005/8/layout/vProcess5"/>
    <dgm:cxn modelId="{A3124C87-F14D-4836-BC2B-55AC529E9A28}" type="presOf" srcId="{BADEF02F-A37B-40E0-A5EB-A9633FB45A57}" destId="{E132FA2A-DFC9-42AF-9DA1-F172B76E629A}" srcOrd="1" destOrd="0" presId="urn:microsoft.com/office/officeart/2005/8/layout/vProcess5"/>
    <dgm:cxn modelId="{01C9DDA5-B86B-4ED7-BFD9-08D0ACCEC922}" type="presOf" srcId="{6730E692-5140-4156-B95A-55667CBC7AF0}" destId="{34D2E41C-7A4C-4873-B978-B716C33E9BFC}" srcOrd="0" destOrd="0" presId="urn:microsoft.com/office/officeart/2005/8/layout/vProcess5"/>
    <dgm:cxn modelId="{1B1376BC-B743-47AE-83BC-D368C9C6B6E2}" type="presOf" srcId="{A88870C7-F2BA-47AD-ACBE-83140655EFCB}" destId="{95B57F2A-4A9F-462E-84DF-30DA51A8F4AD}" srcOrd="0" destOrd="0" presId="urn:microsoft.com/office/officeart/2005/8/layout/vProcess5"/>
    <dgm:cxn modelId="{6C7454C0-72D1-4E0B-B206-B9A794F495CF}" srcId="{55C0D22B-A291-4B6C-AF15-D425CF9EAF42}" destId="{6730E692-5140-4156-B95A-55667CBC7AF0}" srcOrd="2" destOrd="0" parTransId="{EE9FF521-7A68-4BF2-8E8F-492D2BC52513}" sibTransId="{A88870C7-F2BA-47AD-ACBE-83140655EFCB}"/>
    <dgm:cxn modelId="{F03832CA-4913-494B-909E-1E75CAF6236F}" type="presOf" srcId="{AC2CA32C-0D44-437F-938A-BFC7C3A654FF}" destId="{35451CBC-FC94-431A-8009-C459762B997A}" srcOrd="1" destOrd="0" presId="urn:microsoft.com/office/officeart/2005/8/layout/vProcess5"/>
    <dgm:cxn modelId="{7BCB33D5-8098-43A9-87C2-7CE846302BD1}" type="presOf" srcId="{3EA9ACC2-D620-4871-9CCD-805FC480C7C8}" destId="{369A5033-402D-42DE-8703-3441C9BCBFB9}" srcOrd="0" destOrd="0" presId="urn:microsoft.com/office/officeart/2005/8/layout/vProcess5"/>
    <dgm:cxn modelId="{1A012AD9-FFC6-40F3-BC14-31DD9A9AB204}" type="presOf" srcId="{D143D1BD-1DE7-4D73-9D4D-E8F85BCB0351}" destId="{28614E9D-E69A-45AE-8F43-859010059BD0}" srcOrd="0" destOrd="0" presId="urn:microsoft.com/office/officeart/2005/8/layout/vProcess5"/>
    <dgm:cxn modelId="{F87407E9-BDDF-4131-A4A8-B40B45104EB6}" type="presOf" srcId="{BADEF02F-A37B-40E0-A5EB-A9633FB45A57}" destId="{093432A2-6292-42DA-BD6E-36DD4870B83E}" srcOrd="0" destOrd="0" presId="urn:microsoft.com/office/officeart/2005/8/layout/vProcess5"/>
    <dgm:cxn modelId="{5788ECF2-D210-4589-8147-180F5BA46AB2}" srcId="{55C0D22B-A291-4B6C-AF15-D425CF9EAF42}" destId="{7561B5D9-CE7B-4DF0-A63A-C62C40F13A78}" srcOrd="3" destOrd="0" parTransId="{646AE3EC-88EA-442E-B57B-3887FCA1C865}" sibTransId="{B3BDDE0A-6E8B-4800-AB51-4A76F1478345}"/>
    <dgm:cxn modelId="{692951F7-E4FD-498B-BE97-265961D99AF1}" type="presOf" srcId="{AC2CA32C-0D44-437F-938A-BFC7C3A654FF}" destId="{3E29E853-2C94-44B3-875F-B2DBAADD3B7D}" srcOrd="0" destOrd="0" presId="urn:microsoft.com/office/officeart/2005/8/layout/vProcess5"/>
    <dgm:cxn modelId="{A68F8766-F9D8-43EB-B80B-A85A296C7ECD}" type="presParOf" srcId="{E94265EB-7DCF-4111-9F75-54EFBE95E8B8}" destId="{4044A39A-3CBC-40D5-ACFC-B91BF97E2A91}" srcOrd="0" destOrd="0" presId="urn:microsoft.com/office/officeart/2005/8/layout/vProcess5"/>
    <dgm:cxn modelId="{645132EA-74E3-4BCA-BA86-0724667E98F0}" type="presParOf" srcId="{E94265EB-7DCF-4111-9F75-54EFBE95E8B8}" destId="{28614E9D-E69A-45AE-8F43-859010059BD0}" srcOrd="1" destOrd="0" presId="urn:microsoft.com/office/officeart/2005/8/layout/vProcess5"/>
    <dgm:cxn modelId="{48579485-1DD9-48E0-8085-C7C6CEBAC726}" type="presParOf" srcId="{E94265EB-7DCF-4111-9F75-54EFBE95E8B8}" destId="{3E29E853-2C94-44B3-875F-B2DBAADD3B7D}" srcOrd="2" destOrd="0" presId="urn:microsoft.com/office/officeart/2005/8/layout/vProcess5"/>
    <dgm:cxn modelId="{82F50BE9-E45D-4912-9C94-2D3778F81453}" type="presParOf" srcId="{E94265EB-7DCF-4111-9F75-54EFBE95E8B8}" destId="{34D2E41C-7A4C-4873-B978-B716C33E9BFC}" srcOrd="3" destOrd="0" presId="urn:microsoft.com/office/officeart/2005/8/layout/vProcess5"/>
    <dgm:cxn modelId="{3537610D-4E55-4C86-B773-C3E548EF47E7}" type="presParOf" srcId="{E94265EB-7DCF-4111-9F75-54EFBE95E8B8}" destId="{98699779-A272-4EDD-9100-00EDA366B26F}" srcOrd="4" destOrd="0" presId="urn:microsoft.com/office/officeart/2005/8/layout/vProcess5"/>
    <dgm:cxn modelId="{6CBA5A65-24E8-465E-909B-E4A13C0F88F7}" type="presParOf" srcId="{E94265EB-7DCF-4111-9F75-54EFBE95E8B8}" destId="{093432A2-6292-42DA-BD6E-36DD4870B83E}" srcOrd="5" destOrd="0" presId="urn:microsoft.com/office/officeart/2005/8/layout/vProcess5"/>
    <dgm:cxn modelId="{113ADCC4-1413-4D3C-9B45-83C20BF25108}" type="presParOf" srcId="{E94265EB-7DCF-4111-9F75-54EFBE95E8B8}" destId="{369A5033-402D-42DE-8703-3441C9BCBFB9}" srcOrd="6" destOrd="0" presId="urn:microsoft.com/office/officeart/2005/8/layout/vProcess5"/>
    <dgm:cxn modelId="{2BF36159-BE7D-4B06-A22B-C2DD96D31DD3}" type="presParOf" srcId="{E94265EB-7DCF-4111-9F75-54EFBE95E8B8}" destId="{4572532F-8FDB-4D11-BA97-BF66FC9E2F1A}" srcOrd="7" destOrd="0" presId="urn:microsoft.com/office/officeart/2005/8/layout/vProcess5"/>
    <dgm:cxn modelId="{AB879A99-0109-43E1-9EB0-0830ECA09B9E}" type="presParOf" srcId="{E94265EB-7DCF-4111-9F75-54EFBE95E8B8}" destId="{95B57F2A-4A9F-462E-84DF-30DA51A8F4AD}" srcOrd="8" destOrd="0" presId="urn:microsoft.com/office/officeart/2005/8/layout/vProcess5"/>
    <dgm:cxn modelId="{64428D20-148B-47BC-AFA8-D02BC025D62B}" type="presParOf" srcId="{E94265EB-7DCF-4111-9F75-54EFBE95E8B8}" destId="{FD1021F8-8398-4A2C-A6A8-32F18A8A61AC}" srcOrd="9" destOrd="0" presId="urn:microsoft.com/office/officeart/2005/8/layout/vProcess5"/>
    <dgm:cxn modelId="{ACAD5ACD-AE5C-450D-AFCD-5FB96C589AD8}" type="presParOf" srcId="{E94265EB-7DCF-4111-9F75-54EFBE95E8B8}" destId="{416556E5-08BC-4DED-9543-363E9A3E8157}" srcOrd="10" destOrd="0" presId="urn:microsoft.com/office/officeart/2005/8/layout/vProcess5"/>
    <dgm:cxn modelId="{F80BC4A8-8A00-4D92-B371-7FADF24C13E4}" type="presParOf" srcId="{E94265EB-7DCF-4111-9F75-54EFBE95E8B8}" destId="{35451CBC-FC94-431A-8009-C459762B997A}" srcOrd="11" destOrd="0" presId="urn:microsoft.com/office/officeart/2005/8/layout/vProcess5"/>
    <dgm:cxn modelId="{A4DA29FA-D57C-4E54-B0C0-F1EE616965FE}" type="presParOf" srcId="{E94265EB-7DCF-4111-9F75-54EFBE95E8B8}" destId="{3429CBE7-AC5C-4E50-81F9-59D13476078D}" srcOrd="12" destOrd="0" presId="urn:microsoft.com/office/officeart/2005/8/layout/vProcess5"/>
    <dgm:cxn modelId="{4E40D4B8-2C2B-4F37-A882-0916790A9137}" type="presParOf" srcId="{E94265EB-7DCF-4111-9F75-54EFBE95E8B8}" destId="{54C458CA-3235-4626-8CAD-1679121ED3F6}" srcOrd="13" destOrd="0" presId="urn:microsoft.com/office/officeart/2005/8/layout/vProcess5"/>
    <dgm:cxn modelId="{14F10AFA-8D59-4DB7-A423-362EAB3111DA}" type="presParOf" srcId="{E94265EB-7DCF-4111-9F75-54EFBE95E8B8}" destId="{E132FA2A-DFC9-42AF-9DA1-F172B76E629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14E9D-E69A-45AE-8F43-859010059BD0}">
      <dsp:nvSpPr>
        <dsp:cNvPr id="0" name=""/>
        <dsp:cNvSpPr/>
      </dsp:nvSpPr>
      <dsp:spPr>
        <a:xfrm>
          <a:off x="0" y="0"/>
          <a:ext cx="6619160" cy="6986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Entering/Inicial </a:t>
          </a:r>
        </a:p>
      </dsp:txBody>
      <dsp:txXfrm>
        <a:off x="20463" y="20463"/>
        <a:ext cx="5783510" cy="657732"/>
      </dsp:txXfrm>
    </dsp:sp>
    <dsp:sp modelId="{3E29E853-2C94-44B3-875F-B2DBAADD3B7D}">
      <dsp:nvSpPr>
        <dsp:cNvPr id="0" name=""/>
        <dsp:cNvSpPr/>
      </dsp:nvSpPr>
      <dsp:spPr>
        <a:xfrm>
          <a:off x="494287" y="795694"/>
          <a:ext cx="6619160" cy="698658"/>
        </a:xfrm>
        <a:prstGeom prst="roundRect">
          <a:avLst>
            <a:gd name="adj" fmla="val 10000"/>
          </a:avLst>
        </a:prstGeom>
        <a:solidFill>
          <a:schemeClr val="accent5">
            <a:hueOff val="3552830"/>
            <a:satOff val="-7135"/>
            <a:lumOff val="41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Emerging/</a:t>
          </a:r>
          <a:r>
            <a:rPr lang="en-US" sz="3100" kern="1200" dirty="0" err="1"/>
            <a:t>Intermedio</a:t>
          </a:r>
          <a:r>
            <a:rPr lang="en-US" sz="3100" kern="1200" dirty="0"/>
            <a:t> bajo</a:t>
          </a:r>
        </a:p>
      </dsp:txBody>
      <dsp:txXfrm>
        <a:off x="514750" y="816157"/>
        <a:ext cx="5629818" cy="657732"/>
      </dsp:txXfrm>
    </dsp:sp>
    <dsp:sp modelId="{34D2E41C-7A4C-4873-B978-B716C33E9BFC}">
      <dsp:nvSpPr>
        <dsp:cNvPr id="0" name=""/>
        <dsp:cNvSpPr/>
      </dsp:nvSpPr>
      <dsp:spPr>
        <a:xfrm>
          <a:off x="988575" y="1591389"/>
          <a:ext cx="6619160" cy="698658"/>
        </a:xfrm>
        <a:prstGeom prst="roundRect">
          <a:avLst>
            <a:gd name="adj" fmla="val 10000"/>
          </a:avLst>
        </a:prstGeom>
        <a:solidFill>
          <a:schemeClr val="accent5">
            <a:hueOff val="7105661"/>
            <a:satOff val="-14270"/>
            <a:lumOff val="83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Transitioning/Intermedio</a:t>
          </a:r>
        </a:p>
      </dsp:txBody>
      <dsp:txXfrm>
        <a:off x="1009038" y="1611852"/>
        <a:ext cx="5629818" cy="657732"/>
      </dsp:txXfrm>
    </dsp:sp>
    <dsp:sp modelId="{98699779-A272-4EDD-9100-00EDA366B26F}">
      <dsp:nvSpPr>
        <dsp:cNvPr id="0" name=""/>
        <dsp:cNvSpPr/>
      </dsp:nvSpPr>
      <dsp:spPr>
        <a:xfrm>
          <a:off x="1482863" y="2387083"/>
          <a:ext cx="6619160" cy="698658"/>
        </a:xfrm>
        <a:prstGeom prst="roundRect">
          <a:avLst>
            <a:gd name="adj" fmla="val 10000"/>
          </a:avLst>
        </a:prstGeom>
        <a:solidFill>
          <a:schemeClr val="accent5">
            <a:hueOff val="10658492"/>
            <a:satOff val="-21406"/>
            <a:lumOff val="1250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Expanding/Avanzado</a:t>
          </a:r>
        </a:p>
      </dsp:txBody>
      <dsp:txXfrm>
        <a:off x="1503326" y="2407546"/>
        <a:ext cx="5629818" cy="657732"/>
      </dsp:txXfrm>
    </dsp:sp>
    <dsp:sp modelId="{093432A2-6292-42DA-BD6E-36DD4870B83E}">
      <dsp:nvSpPr>
        <dsp:cNvPr id="0" name=""/>
        <dsp:cNvSpPr/>
      </dsp:nvSpPr>
      <dsp:spPr>
        <a:xfrm>
          <a:off x="1977151" y="3182778"/>
          <a:ext cx="6619160" cy="698658"/>
        </a:xfrm>
        <a:prstGeom prst="roundRect">
          <a:avLst>
            <a:gd name="adj" fmla="val 10000"/>
          </a:avLst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Commanding/Dominio</a:t>
          </a:r>
        </a:p>
      </dsp:txBody>
      <dsp:txXfrm>
        <a:off x="1997614" y="3203241"/>
        <a:ext cx="5629818" cy="657732"/>
      </dsp:txXfrm>
    </dsp:sp>
    <dsp:sp modelId="{369A5033-402D-42DE-8703-3441C9BCBFB9}">
      <dsp:nvSpPr>
        <dsp:cNvPr id="0" name=""/>
        <dsp:cNvSpPr/>
      </dsp:nvSpPr>
      <dsp:spPr>
        <a:xfrm>
          <a:off x="6165032" y="510408"/>
          <a:ext cx="454128" cy="454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267211" y="510408"/>
        <a:ext cx="249770" cy="341731"/>
      </dsp:txXfrm>
    </dsp:sp>
    <dsp:sp modelId="{4572532F-8FDB-4D11-BA97-BF66FC9E2F1A}">
      <dsp:nvSpPr>
        <dsp:cNvPr id="0" name=""/>
        <dsp:cNvSpPr/>
      </dsp:nvSpPr>
      <dsp:spPr>
        <a:xfrm>
          <a:off x="6659320" y="1306103"/>
          <a:ext cx="454128" cy="454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883277"/>
            <a:satOff val="-9392"/>
            <a:lumOff val="344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761499" y="1306103"/>
        <a:ext cx="249770" cy="341731"/>
      </dsp:txXfrm>
    </dsp:sp>
    <dsp:sp modelId="{95B57F2A-4A9F-462E-84DF-30DA51A8F4AD}">
      <dsp:nvSpPr>
        <dsp:cNvPr id="0" name=""/>
        <dsp:cNvSpPr/>
      </dsp:nvSpPr>
      <dsp:spPr>
        <a:xfrm>
          <a:off x="7153607" y="2090153"/>
          <a:ext cx="454128" cy="454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9766555"/>
            <a:satOff val="-18783"/>
            <a:lumOff val="688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255786" y="2090153"/>
        <a:ext cx="249770" cy="341731"/>
      </dsp:txXfrm>
    </dsp:sp>
    <dsp:sp modelId="{FD1021F8-8398-4A2C-A6A8-32F18A8A61AC}">
      <dsp:nvSpPr>
        <dsp:cNvPr id="0" name=""/>
        <dsp:cNvSpPr/>
      </dsp:nvSpPr>
      <dsp:spPr>
        <a:xfrm>
          <a:off x="7647895" y="2893611"/>
          <a:ext cx="454128" cy="45412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4649831"/>
            <a:satOff val="-28175"/>
            <a:lumOff val="1032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750074" y="2893611"/>
        <a:ext cx="249770" cy="341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8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4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817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14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1571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72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14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4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4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1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3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3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1B964-7675-4627-B956-5D50D952188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0B3A64-B3DB-40B2-B835-6C8B8D97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E07080-17EB-F03D-2C46-AEDCAD986A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72" r="5119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E4E2E2-21B3-F4E1-E99E-9FF1886A0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6" y="1258350"/>
            <a:ext cx="4356139" cy="278941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100" dirty="0"/>
              <a:t>Réunion para  padres de </a:t>
            </a:r>
            <a:r>
              <a:rPr lang="en-US" sz="4100" dirty="0" err="1"/>
              <a:t>Educación</a:t>
            </a:r>
            <a:r>
              <a:rPr lang="en-US" sz="4100" dirty="0"/>
              <a:t> </a:t>
            </a:r>
            <a:r>
              <a:rPr lang="en-US" sz="4100" dirty="0" err="1"/>
              <a:t>Bilingue</a:t>
            </a:r>
            <a:r>
              <a:rPr lang="en-US" sz="4100" dirty="0"/>
              <a:t>, DUAL y ENL </a:t>
            </a:r>
            <a:br>
              <a:rPr lang="en-US" sz="4100" dirty="0"/>
            </a:br>
            <a:endParaRPr lang="en-US" sz="4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E4059-4982-3D7A-6D39-507AD7685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153" y="3856099"/>
            <a:ext cx="4079721" cy="1096901"/>
          </a:xfrm>
        </p:spPr>
        <p:txBody>
          <a:bodyPr>
            <a:normAutofit/>
          </a:bodyPr>
          <a:lstStyle/>
          <a:p>
            <a:r>
              <a:rPr lang="en-US" sz="1600" dirty="0" err="1"/>
              <a:t>Presentado</a:t>
            </a:r>
            <a:r>
              <a:rPr lang="en-US" sz="1600" dirty="0"/>
              <a:t>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Lizz</a:t>
            </a:r>
            <a:r>
              <a:rPr lang="en-US" sz="1600" dirty="0"/>
              <a:t> </a:t>
            </a:r>
            <a:r>
              <a:rPr lang="en-US" sz="1600" dirty="0" err="1"/>
              <a:t>Sarceno</a:t>
            </a:r>
            <a:endParaRPr lang="en-US" sz="1600" dirty="0"/>
          </a:p>
          <a:p>
            <a:r>
              <a:rPr lang="en-US" sz="1600" dirty="0"/>
              <a:t>Student Placement &amp; Compliance Monitor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279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7E62-F8FE-87C8-A79C-65CB0BA1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Fechas</a:t>
            </a:r>
            <a:r>
              <a:rPr lang="en-US" dirty="0"/>
              <a:t> </a:t>
            </a:r>
            <a:r>
              <a:rPr lang="en-US" dirty="0" err="1"/>
              <a:t>Importantes-Examenes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0F6D3-A02B-9B36-B708-CFFF0AD21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4197"/>
            <a:ext cx="8596668" cy="4427166"/>
          </a:xfrm>
        </p:spPr>
        <p:txBody>
          <a:bodyPr>
            <a:normAutofit/>
          </a:bodyPr>
          <a:lstStyle/>
          <a:p>
            <a:r>
              <a:rPr lang="en-US" sz="2800" u="sng" dirty="0"/>
              <a:t>Examen de ELA (</a:t>
            </a:r>
            <a:r>
              <a:rPr lang="en-US" sz="2800" u="sng" dirty="0" err="1"/>
              <a:t>Grados</a:t>
            </a:r>
            <a:r>
              <a:rPr lang="en-US" sz="2800" u="sng" dirty="0"/>
              <a:t> 3-8): </a:t>
            </a:r>
          </a:p>
          <a:p>
            <a:pPr marL="0" indent="0">
              <a:buNone/>
            </a:pPr>
            <a:r>
              <a:rPr lang="en-US" sz="2800" dirty="0"/>
              <a:t>19 de </a:t>
            </a:r>
            <a:r>
              <a:rPr lang="en-US" sz="2800" dirty="0" err="1"/>
              <a:t>abril</a:t>
            </a:r>
            <a:r>
              <a:rPr lang="en-US" sz="2800" dirty="0"/>
              <a:t> y 20 de </a:t>
            </a:r>
            <a:r>
              <a:rPr lang="en-US" sz="2800" dirty="0" err="1"/>
              <a:t>abril</a:t>
            </a:r>
            <a:r>
              <a:rPr lang="en-US" sz="2800" dirty="0"/>
              <a:t>, 2023</a:t>
            </a:r>
          </a:p>
          <a:p>
            <a:endParaRPr lang="en-US" sz="2800" dirty="0"/>
          </a:p>
          <a:p>
            <a:r>
              <a:rPr lang="en-US" sz="2800" u="sng" dirty="0"/>
              <a:t>Examen de </a:t>
            </a:r>
            <a:r>
              <a:rPr lang="en-US" sz="2800" u="sng" dirty="0" err="1"/>
              <a:t>Matemáticas</a:t>
            </a:r>
            <a:r>
              <a:rPr lang="en-US" sz="2800" u="sng" dirty="0"/>
              <a:t> (</a:t>
            </a:r>
            <a:r>
              <a:rPr lang="en-US" sz="2800" u="sng" dirty="0" err="1"/>
              <a:t>Grados</a:t>
            </a:r>
            <a:r>
              <a:rPr lang="en-US" sz="2800" u="sng" dirty="0"/>
              <a:t> 3-8): </a:t>
            </a:r>
          </a:p>
          <a:p>
            <a:pPr marL="0" indent="0">
              <a:buNone/>
            </a:pPr>
            <a:r>
              <a:rPr lang="en-US" sz="2800" dirty="0"/>
              <a:t>2 de mayo al 4 de mayo, 2023</a:t>
            </a:r>
          </a:p>
          <a:p>
            <a:endParaRPr lang="en-US" sz="2800" dirty="0"/>
          </a:p>
          <a:p>
            <a:r>
              <a:rPr lang="en-US" sz="2800" u="sng" dirty="0"/>
              <a:t>Examen de </a:t>
            </a:r>
            <a:r>
              <a:rPr lang="en-US" sz="2800" u="sng" dirty="0" err="1"/>
              <a:t>Ciencias</a:t>
            </a:r>
            <a:r>
              <a:rPr lang="en-US" sz="2800" u="sng" dirty="0"/>
              <a:t> (Grado 8): </a:t>
            </a:r>
          </a:p>
          <a:p>
            <a:pPr marL="0" indent="0">
              <a:buNone/>
            </a:pPr>
            <a:r>
              <a:rPr lang="en-US" sz="2800" dirty="0"/>
              <a:t>23 de mayo, 2023 y (</a:t>
            </a:r>
            <a:r>
              <a:rPr lang="en-US" sz="2800" dirty="0" err="1"/>
              <a:t>Escrito</a:t>
            </a:r>
            <a:r>
              <a:rPr lang="en-US" sz="2800" dirty="0"/>
              <a:t>) 5 de </a:t>
            </a:r>
            <a:r>
              <a:rPr lang="en-US" sz="2800" dirty="0" err="1"/>
              <a:t>junio</a:t>
            </a:r>
            <a:r>
              <a:rPr lang="en-US" sz="2800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418619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BA7C-F61E-9DEA-9FBB-F43048863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Examen de 2023 NYSESLAT (K-12)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BAAF1-ED6E-4BE8-3DF7-69677895D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u="sng" dirty="0" err="1"/>
              <a:t>Sección</a:t>
            </a:r>
            <a:r>
              <a:rPr lang="en-US" sz="2800" u="sng" dirty="0"/>
              <a:t> de </a:t>
            </a:r>
            <a:r>
              <a:rPr lang="en-US" sz="2800" u="sng" dirty="0" err="1"/>
              <a:t>Capacidad</a:t>
            </a:r>
            <a:r>
              <a:rPr lang="en-US" sz="2800" u="sng" dirty="0"/>
              <a:t> oral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800" dirty="0"/>
              <a:t>17 de </a:t>
            </a:r>
            <a:r>
              <a:rPr lang="en-US" sz="2800" dirty="0" err="1"/>
              <a:t>abril</a:t>
            </a:r>
            <a:r>
              <a:rPr lang="en-US" sz="2800" dirty="0"/>
              <a:t> – Viernes, 26 de mayo, 2023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u="sng" dirty="0" err="1"/>
              <a:t>Sección</a:t>
            </a:r>
            <a:r>
              <a:rPr lang="en-US" sz="2800" u="sng" dirty="0"/>
              <a:t> de </a:t>
            </a:r>
            <a:r>
              <a:rPr lang="en-US" sz="2800" u="sng" dirty="0" err="1"/>
              <a:t>Capacidad</a:t>
            </a:r>
            <a:r>
              <a:rPr lang="en-US" sz="2800" u="sng" dirty="0"/>
              <a:t> </a:t>
            </a:r>
            <a:r>
              <a:rPr lang="en-US" sz="2800" u="sng" dirty="0" err="1"/>
              <a:t>auditiva</a:t>
            </a:r>
            <a:r>
              <a:rPr lang="en-US" sz="2800" u="sng" dirty="0"/>
              <a:t>, </a:t>
            </a:r>
            <a:r>
              <a:rPr lang="en-US" sz="2800" u="sng" dirty="0" err="1"/>
              <a:t>lectura</a:t>
            </a:r>
            <a:r>
              <a:rPr lang="en-US" sz="2800" u="sng" dirty="0"/>
              <a:t> y </a:t>
            </a:r>
            <a:r>
              <a:rPr lang="en-US" sz="2800" u="sng" dirty="0" err="1"/>
              <a:t>escritura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800" dirty="0"/>
              <a:t>Lunes 15 de mayo – Viernes, 26 de mayo,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96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DCC0-6D6D-D4F1-8405-B64C4DB7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0857"/>
          </a:xfrm>
        </p:spPr>
        <p:txBody>
          <a:bodyPr/>
          <a:lstStyle/>
          <a:p>
            <a:pPr algn="ctr"/>
            <a:r>
              <a:rPr lang="en-US" dirty="0" err="1"/>
              <a:t>Plataformas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linea</a:t>
            </a:r>
            <a:r>
              <a:rPr lang="en-US" dirty="0"/>
              <a:t> </a:t>
            </a:r>
            <a:r>
              <a:rPr lang="en-US" dirty="0" err="1"/>
              <a:t>Académicas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CE6BB-0BDD-C580-E124-0DBB6BDC5F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D0779"/>
                </a:solidFill>
              </a:rPr>
              <a:t>ELA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AD8E6-8BB0-9A47-08EE-53EE17F3D5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Renaissance</a:t>
            </a:r>
          </a:p>
          <a:p>
            <a:r>
              <a:rPr lang="en-US" dirty="0"/>
              <a:t>Lexia English</a:t>
            </a:r>
          </a:p>
          <a:p>
            <a:r>
              <a:rPr lang="en-US" dirty="0" err="1"/>
              <a:t>iReady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0F63A-4FF1-7123-EAC8-97394E365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1D0779"/>
                </a:solidFill>
              </a:rPr>
              <a:t>Matemáticas</a:t>
            </a:r>
            <a:endParaRPr lang="en-US" dirty="0">
              <a:solidFill>
                <a:srgbClr val="1D0779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26FAB9-07CF-4895-7F4C-9166FF5457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58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212B-6A02-2689-AB9C-E6DC4893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Metas </a:t>
            </a:r>
            <a:r>
              <a:rPr lang="en-US" dirty="0" err="1"/>
              <a:t>Estudiantiles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4220A-A0BA-8FFA-4320-CF56E3400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2377"/>
            <a:ext cx="8596668" cy="4754880"/>
          </a:xfrm>
        </p:spPr>
        <p:txBody>
          <a:bodyPr/>
          <a:lstStyle/>
          <a:p>
            <a:r>
              <a:rPr lang="en-US" sz="2000" dirty="0"/>
              <a:t>Que </a:t>
            </a:r>
            <a:r>
              <a:rPr lang="en-US" sz="2000" dirty="0" err="1"/>
              <a:t>aprendan</a:t>
            </a:r>
            <a:r>
              <a:rPr lang="en-US" sz="2000" dirty="0"/>
              <a:t> a leer, </a:t>
            </a:r>
            <a:r>
              <a:rPr lang="en-US" sz="2000" dirty="0" err="1"/>
              <a:t>escribir</a:t>
            </a:r>
            <a:r>
              <a:rPr lang="en-US" sz="2000" dirty="0"/>
              <a:t>, </a:t>
            </a:r>
            <a:r>
              <a:rPr lang="en-US" sz="2000" dirty="0" err="1"/>
              <a:t>hablar</a:t>
            </a:r>
            <a:r>
              <a:rPr lang="en-US" sz="2000" dirty="0"/>
              <a:t> y </a:t>
            </a:r>
            <a:r>
              <a:rPr lang="en-US" sz="2000" dirty="0" err="1"/>
              <a:t>escuchar</a:t>
            </a:r>
            <a:r>
              <a:rPr lang="en-US" sz="2000" dirty="0"/>
              <a:t> </a:t>
            </a:r>
            <a:r>
              <a:rPr lang="en-US" sz="2000" dirty="0" err="1"/>
              <a:t>inglés</a:t>
            </a:r>
            <a:endParaRPr lang="en-US" sz="2000" dirty="0"/>
          </a:p>
          <a:p>
            <a:r>
              <a:rPr lang="en-US" sz="2000" dirty="0"/>
              <a:t>Que se </a:t>
            </a:r>
            <a:r>
              <a:rPr lang="en-US" sz="2000" dirty="0" err="1"/>
              <a:t>comporten</a:t>
            </a:r>
            <a:r>
              <a:rPr lang="en-US" sz="2000" dirty="0"/>
              <a:t> bien con sus </a:t>
            </a:r>
            <a:r>
              <a:rPr lang="en-US" sz="2000" dirty="0" err="1"/>
              <a:t>compañeros</a:t>
            </a:r>
            <a:r>
              <a:rPr lang="en-US" sz="2000" dirty="0"/>
              <a:t>/as de </a:t>
            </a:r>
            <a:r>
              <a:rPr lang="en-US" sz="2000" dirty="0" err="1"/>
              <a:t>clase</a:t>
            </a:r>
            <a:endParaRPr lang="en-US" sz="2000" dirty="0"/>
          </a:p>
          <a:p>
            <a:r>
              <a:rPr lang="en-US" sz="2000" dirty="0"/>
              <a:t>Que </a:t>
            </a:r>
            <a:r>
              <a:rPr lang="en-US" sz="2000" dirty="0" err="1"/>
              <a:t>aprendan</a:t>
            </a:r>
            <a:r>
              <a:rPr lang="en-US" sz="2000" dirty="0"/>
              <a:t> a ser </a:t>
            </a:r>
            <a:r>
              <a:rPr lang="en-US" sz="2000" dirty="0" err="1"/>
              <a:t>ciudadanos</a:t>
            </a:r>
            <a:r>
              <a:rPr lang="en-US" sz="2000" dirty="0"/>
              <a:t> </a:t>
            </a:r>
            <a:r>
              <a:rPr lang="en-US" sz="2000" dirty="0" err="1"/>
              <a:t>globales</a:t>
            </a:r>
            <a:r>
              <a:rPr lang="en-US" sz="2000" dirty="0"/>
              <a:t>; </a:t>
            </a:r>
            <a:r>
              <a:rPr lang="en-US" sz="2000" dirty="0" err="1"/>
              <a:t>respetando</a:t>
            </a:r>
            <a:r>
              <a:rPr lang="en-US" sz="2000" dirty="0"/>
              <a:t> a las </a:t>
            </a:r>
            <a:r>
              <a:rPr lang="en-US" sz="2000" dirty="0" err="1"/>
              <a:t>demás</a:t>
            </a:r>
            <a:r>
              <a:rPr lang="en-US" sz="2000" dirty="0"/>
              <a:t> personas y sus </a:t>
            </a:r>
            <a:r>
              <a:rPr lang="en-US" sz="2000" dirty="0" err="1"/>
              <a:t>culturas</a:t>
            </a:r>
            <a:endParaRPr lang="en-US" sz="2000" dirty="0"/>
          </a:p>
          <a:p>
            <a:r>
              <a:rPr lang="en-US" sz="2000" dirty="0" err="1"/>
              <a:t>Mantener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buena</a:t>
            </a:r>
            <a:r>
              <a:rPr lang="en-US" sz="2000" dirty="0"/>
              <a:t> </a:t>
            </a:r>
            <a:r>
              <a:rPr lang="en-US" sz="2000" dirty="0" err="1"/>
              <a:t>actitud</a:t>
            </a:r>
            <a:r>
              <a:rPr lang="en-US" sz="2000" dirty="0"/>
              <a:t> de </a:t>
            </a:r>
            <a:r>
              <a:rPr lang="en-US" sz="2000" dirty="0" err="1"/>
              <a:t>querer</a:t>
            </a:r>
            <a:r>
              <a:rPr lang="en-US" sz="2000" dirty="0"/>
              <a:t> </a:t>
            </a:r>
            <a:r>
              <a:rPr lang="en-US" sz="2000" dirty="0" err="1"/>
              <a:t>aprender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escuela</a:t>
            </a:r>
            <a:r>
              <a:rPr lang="en-US" sz="2000" dirty="0"/>
              <a:t> y </a:t>
            </a:r>
            <a:r>
              <a:rPr lang="en-US" sz="2000" dirty="0" err="1"/>
              <a:t>participar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eventos</a:t>
            </a:r>
            <a:r>
              <a:rPr lang="en-US" sz="2000" dirty="0"/>
              <a:t> </a:t>
            </a:r>
            <a:r>
              <a:rPr lang="en-US" sz="2000" dirty="0" err="1"/>
              <a:t>escolares</a:t>
            </a:r>
            <a:endParaRPr lang="en-US" sz="2000" dirty="0"/>
          </a:p>
          <a:p>
            <a:r>
              <a:rPr lang="en-US" sz="2000" dirty="0"/>
              <a:t>Que sea un </a:t>
            </a:r>
            <a:r>
              <a:rPr lang="en-US" sz="2000" dirty="0" err="1"/>
              <a:t>buen</a:t>
            </a:r>
            <a:r>
              <a:rPr lang="en-US" sz="2000" dirty="0"/>
              <a:t> </a:t>
            </a:r>
            <a:r>
              <a:rPr lang="en-US" sz="2000" dirty="0" err="1"/>
              <a:t>estudiante</a:t>
            </a:r>
            <a:r>
              <a:rPr lang="en-US" sz="2000" dirty="0"/>
              <a:t>; </a:t>
            </a:r>
            <a:r>
              <a:rPr lang="en-US" sz="2000" dirty="0" err="1"/>
              <a:t>estar</a:t>
            </a:r>
            <a:r>
              <a:rPr lang="en-US" sz="2000" dirty="0"/>
              <a:t> </a:t>
            </a:r>
            <a:r>
              <a:rPr lang="en-US" sz="2000" dirty="0" err="1"/>
              <a:t>preparado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lección</a:t>
            </a:r>
            <a:r>
              <a:rPr lang="en-US" sz="2000" dirty="0"/>
              <a:t> con sus </a:t>
            </a:r>
            <a:r>
              <a:rPr lang="en-US" sz="2000" dirty="0" err="1"/>
              <a:t>utiles</a:t>
            </a:r>
            <a:r>
              <a:rPr lang="en-US" sz="2000" dirty="0"/>
              <a:t>, </a:t>
            </a:r>
            <a:r>
              <a:rPr lang="en-US" sz="2000" dirty="0" err="1"/>
              <a:t>atento</a:t>
            </a:r>
            <a:r>
              <a:rPr lang="en-US" sz="2000" dirty="0"/>
              <a:t>/a; ser </a:t>
            </a:r>
            <a:r>
              <a:rPr lang="en-US" sz="2000" dirty="0" err="1"/>
              <a:t>respetuoso</a:t>
            </a:r>
            <a:r>
              <a:rPr lang="en-US" sz="2000" dirty="0"/>
              <a:t> </a:t>
            </a:r>
          </a:p>
          <a:p>
            <a:r>
              <a:rPr lang="en-US" sz="2000" dirty="0"/>
              <a:t>Que sea un </a:t>
            </a:r>
            <a:r>
              <a:rPr lang="en-US" sz="2000" dirty="0" err="1"/>
              <a:t>buen</a:t>
            </a:r>
            <a:r>
              <a:rPr lang="en-US" sz="2000" dirty="0"/>
              <a:t> </a:t>
            </a:r>
            <a:r>
              <a:rPr lang="en-US" sz="2000" dirty="0" err="1"/>
              <a:t>compañero</a:t>
            </a:r>
            <a:r>
              <a:rPr lang="en-US" sz="2000" dirty="0"/>
              <a:t>/a; </a:t>
            </a:r>
            <a:r>
              <a:rPr lang="en-US" sz="2000" dirty="0" err="1"/>
              <a:t>respetando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espacio</a:t>
            </a:r>
            <a:r>
              <a:rPr lang="en-US" sz="2000" dirty="0"/>
              <a:t> y/o </a:t>
            </a:r>
            <a:r>
              <a:rPr lang="en-US" sz="2000" dirty="0" err="1"/>
              <a:t>pertenencias</a:t>
            </a:r>
            <a:endParaRPr lang="en-US" sz="2000" dirty="0"/>
          </a:p>
          <a:p>
            <a:r>
              <a:rPr lang="en-US" sz="2000" dirty="0"/>
              <a:t>Que </a:t>
            </a:r>
            <a:r>
              <a:rPr lang="en-US" sz="2000" dirty="0" err="1"/>
              <a:t>pueda</a:t>
            </a:r>
            <a:r>
              <a:rPr lang="en-US" sz="2000" dirty="0"/>
              <a:t> </a:t>
            </a:r>
            <a:r>
              <a:rPr lang="en-US" sz="2000" dirty="0" err="1"/>
              <a:t>utilizar</a:t>
            </a:r>
            <a:r>
              <a:rPr lang="en-US" sz="2000" dirty="0"/>
              <a:t> </a:t>
            </a:r>
            <a:r>
              <a:rPr lang="en-US" sz="2000" dirty="0" err="1"/>
              <a:t>los</a:t>
            </a:r>
            <a:r>
              <a:rPr lang="en-US" sz="2000" dirty="0"/>
              <a:t> </a:t>
            </a:r>
            <a:r>
              <a:rPr lang="en-US" sz="2000" dirty="0" err="1"/>
              <a:t>dispositivos</a:t>
            </a:r>
            <a:r>
              <a:rPr lang="en-US" sz="2000" dirty="0"/>
              <a:t> </a:t>
            </a:r>
            <a:r>
              <a:rPr lang="en-US" sz="2000" dirty="0" err="1"/>
              <a:t>tecnológicos</a:t>
            </a:r>
            <a:r>
              <a:rPr lang="en-US" sz="2000" dirty="0"/>
              <a:t> de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manera</a:t>
            </a:r>
            <a:r>
              <a:rPr lang="en-US" sz="2000" dirty="0"/>
              <a:t> </a:t>
            </a:r>
            <a:r>
              <a:rPr lang="en-US" sz="2000" dirty="0" err="1"/>
              <a:t>apropiada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73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80860-5C43-834E-AB35-AC892830D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3109"/>
          </a:xfrm>
        </p:spPr>
        <p:txBody>
          <a:bodyPr/>
          <a:lstStyle/>
          <a:p>
            <a:pPr algn="ctr"/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ayudarle</a:t>
            </a:r>
            <a:r>
              <a:rPr lang="en-US" dirty="0"/>
              <a:t> a sus </a:t>
            </a:r>
            <a:r>
              <a:rPr lang="en-US" dirty="0" err="1"/>
              <a:t>hijos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B4E83-1AA3-FF8E-0014-AE895B47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709"/>
            <a:ext cx="8596668" cy="4508653"/>
          </a:xfrm>
        </p:spPr>
        <p:txBody>
          <a:bodyPr/>
          <a:lstStyle/>
          <a:p>
            <a:r>
              <a:rPr lang="en-US" sz="2400" dirty="0"/>
              <a:t>Hablar con </a:t>
            </a:r>
            <a:r>
              <a:rPr lang="en-US" sz="2400" dirty="0" err="1"/>
              <a:t>ellos</a:t>
            </a:r>
            <a:r>
              <a:rPr lang="en-US" sz="2400" dirty="0"/>
              <a:t> </a:t>
            </a:r>
            <a:r>
              <a:rPr lang="en-US" sz="2400" dirty="0" err="1"/>
              <a:t>diariamente</a:t>
            </a:r>
            <a:r>
              <a:rPr lang="en-US" sz="2400" dirty="0"/>
              <a:t>, </a:t>
            </a:r>
            <a:r>
              <a:rPr lang="en-US" sz="2400" dirty="0" err="1"/>
              <a:t>preguntandoles</a:t>
            </a:r>
            <a:r>
              <a:rPr lang="en-US" sz="2400" dirty="0"/>
              <a:t> que </a:t>
            </a:r>
            <a:r>
              <a:rPr lang="en-US" sz="2400" dirty="0" err="1"/>
              <a:t>hicieron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escuela</a:t>
            </a:r>
            <a:r>
              <a:rPr lang="en-US" sz="2400" dirty="0"/>
              <a:t> y que </a:t>
            </a:r>
            <a:r>
              <a:rPr lang="en-US" sz="2400" dirty="0" err="1"/>
              <a:t>aprendieron</a:t>
            </a:r>
            <a:endParaRPr lang="en-US" sz="2400" dirty="0"/>
          </a:p>
          <a:p>
            <a:r>
              <a:rPr lang="en-US" sz="2400" dirty="0" err="1"/>
              <a:t>Sentarse</a:t>
            </a:r>
            <a:r>
              <a:rPr lang="en-US" sz="2400" dirty="0"/>
              <a:t> con </a:t>
            </a:r>
            <a:r>
              <a:rPr lang="en-US" sz="2400" dirty="0" err="1"/>
              <a:t>ellos</a:t>
            </a:r>
            <a:r>
              <a:rPr lang="en-US" sz="2400" dirty="0"/>
              <a:t> a </a:t>
            </a:r>
            <a:r>
              <a:rPr lang="en-US" sz="2400" dirty="0" err="1"/>
              <a:t>revisar</a:t>
            </a:r>
            <a:r>
              <a:rPr lang="en-US" sz="2400" dirty="0"/>
              <a:t> sus folders; </a:t>
            </a:r>
            <a:r>
              <a:rPr lang="en-US" sz="2400" dirty="0" err="1"/>
              <a:t>deberes</a:t>
            </a:r>
            <a:r>
              <a:rPr lang="en-US" sz="2400" dirty="0"/>
              <a:t>, </a:t>
            </a:r>
            <a:r>
              <a:rPr lang="en-US" sz="2400" dirty="0" err="1"/>
              <a:t>notas</a:t>
            </a:r>
            <a:r>
              <a:rPr lang="en-US" sz="2400" dirty="0"/>
              <a:t>, </a:t>
            </a:r>
            <a:r>
              <a:rPr lang="en-US" sz="2400" dirty="0" err="1"/>
              <a:t>formularios</a:t>
            </a:r>
            <a:r>
              <a:rPr lang="en-US" sz="2400" dirty="0"/>
              <a:t>, volantes, reunions</a:t>
            </a:r>
          </a:p>
          <a:p>
            <a:r>
              <a:rPr lang="en-US" sz="2400" dirty="0"/>
              <a:t>Responder a </a:t>
            </a:r>
            <a:r>
              <a:rPr lang="en-US" sz="2400" dirty="0" err="1"/>
              <a:t>algún</a:t>
            </a:r>
            <a:r>
              <a:rPr lang="en-US" sz="2400" dirty="0"/>
              <a:t> </a:t>
            </a:r>
            <a:r>
              <a:rPr lang="en-US" sz="2400" dirty="0" err="1"/>
              <a:t>mensaje</a:t>
            </a:r>
            <a:r>
              <a:rPr lang="en-US" sz="2400" dirty="0"/>
              <a:t> de </a:t>
            </a:r>
            <a:r>
              <a:rPr lang="en-US" sz="2400" dirty="0" err="1"/>
              <a:t>los</a:t>
            </a:r>
            <a:r>
              <a:rPr lang="en-US" sz="2400" dirty="0"/>
              <a:t> maestros –</a:t>
            </a:r>
            <a:r>
              <a:rPr lang="en-US" sz="2400" dirty="0" err="1"/>
              <a:t>correos</a:t>
            </a:r>
            <a:r>
              <a:rPr lang="en-US" sz="2400" dirty="0"/>
              <a:t> </a:t>
            </a:r>
            <a:r>
              <a:rPr lang="en-US" sz="2400" dirty="0" err="1"/>
              <a:t>electrónicos</a:t>
            </a:r>
            <a:r>
              <a:rPr lang="en-US" sz="2400" dirty="0"/>
              <a:t>, </a:t>
            </a:r>
            <a:r>
              <a:rPr lang="en-US" sz="2400" dirty="0" err="1"/>
              <a:t>llamadas</a:t>
            </a:r>
            <a:endParaRPr lang="en-US" sz="2400" dirty="0"/>
          </a:p>
          <a:p>
            <a:r>
              <a:rPr lang="en-US" sz="2400" dirty="0" err="1"/>
              <a:t>Repasar</a:t>
            </a:r>
            <a:r>
              <a:rPr lang="en-US" sz="2400" dirty="0"/>
              <a:t> </a:t>
            </a:r>
            <a:r>
              <a:rPr lang="en-US" sz="2400" dirty="0" err="1"/>
              <a:t>deberes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11774-1CEA-DB70-8FE9-AEBB7A35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2149"/>
          </a:xfrm>
        </p:spPr>
        <p:txBody>
          <a:bodyPr/>
          <a:lstStyle/>
          <a:p>
            <a:pPr algn="ctr"/>
            <a:r>
              <a:rPr lang="en-US" dirty="0" err="1"/>
              <a:t>Transicionar</a:t>
            </a:r>
            <a:r>
              <a:rPr lang="en-US" dirty="0"/>
              <a:t> a las </a:t>
            </a:r>
            <a:r>
              <a:rPr lang="en-US" dirty="0" err="1"/>
              <a:t>escuelas</a:t>
            </a:r>
            <a:r>
              <a:rPr lang="en-US" dirty="0"/>
              <a:t> de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BADFC-96B0-7710-F5D1-ABAFF4E79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9795"/>
            <a:ext cx="8596668" cy="4421568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Los </a:t>
            </a:r>
            <a:r>
              <a:rPr lang="en-US" sz="2400" dirty="0" err="1"/>
              <a:t>estudiantes</a:t>
            </a:r>
            <a:r>
              <a:rPr lang="en-US" sz="2400" dirty="0"/>
              <a:t> </a:t>
            </a:r>
            <a:r>
              <a:rPr lang="en-US" sz="2400" dirty="0" err="1"/>
              <a:t>deben</a:t>
            </a:r>
            <a:r>
              <a:rPr lang="en-US" sz="2400" dirty="0"/>
              <a:t> </a:t>
            </a:r>
            <a:r>
              <a:rPr lang="en-US" sz="2400" dirty="0" err="1"/>
              <a:t>asistir</a:t>
            </a:r>
            <a:r>
              <a:rPr lang="en-US" sz="2400" dirty="0"/>
              <a:t> </a:t>
            </a:r>
            <a:r>
              <a:rPr lang="en-US" sz="2400" dirty="0" err="1"/>
              <a:t>diariamente</a:t>
            </a:r>
            <a:r>
              <a:rPr lang="en-US" sz="2400" dirty="0"/>
              <a:t> a la </a:t>
            </a:r>
            <a:r>
              <a:rPr lang="en-US" sz="2400" dirty="0" err="1"/>
              <a:t>escuela</a:t>
            </a:r>
            <a:r>
              <a:rPr lang="en-US" sz="2400" dirty="0"/>
              <a:t>. </a:t>
            </a:r>
            <a:r>
              <a:rPr lang="en-US" sz="2400" dirty="0" err="1"/>
              <a:t>Citas</a:t>
            </a:r>
            <a:r>
              <a:rPr lang="en-US" sz="2400" dirty="0"/>
              <a:t> </a:t>
            </a:r>
            <a:r>
              <a:rPr lang="en-US" sz="2400" dirty="0" err="1"/>
              <a:t>médicas</a:t>
            </a:r>
            <a:r>
              <a:rPr lang="en-US" sz="2400" dirty="0"/>
              <a:t> se </a:t>
            </a:r>
            <a:r>
              <a:rPr lang="en-US" sz="2400" dirty="0" err="1"/>
              <a:t>pueden</a:t>
            </a:r>
            <a:r>
              <a:rPr lang="en-US" sz="2400" dirty="0"/>
              <a:t> 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las </a:t>
            </a:r>
            <a:r>
              <a:rPr lang="en-US" sz="2400" dirty="0" err="1"/>
              <a:t>tardes</a:t>
            </a:r>
            <a:endParaRPr lang="en-US" sz="2400" dirty="0"/>
          </a:p>
          <a:p>
            <a:r>
              <a:rPr lang="en-US" sz="2400" dirty="0" err="1"/>
              <a:t>Sí</a:t>
            </a:r>
            <a:r>
              <a:rPr lang="en-US" sz="2400" dirty="0"/>
              <a:t> </a:t>
            </a:r>
            <a:r>
              <a:rPr lang="en-US" sz="2400" dirty="0" err="1"/>
              <a:t>faltan</a:t>
            </a:r>
            <a:r>
              <a:rPr lang="en-US" sz="2400" dirty="0"/>
              <a:t>, </a:t>
            </a:r>
            <a:r>
              <a:rPr lang="en-US" sz="2400" dirty="0" err="1"/>
              <a:t>deben</a:t>
            </a:r>
            <a:r>
              <a:rPr lang="en-US" sz="2400" dirty="0"/>
              <a:t> </a:t>
            </a:r>
            <a:r>
              <a:rPr lang="en-US" sz="2400" dirty="0" err="1"/>
              <a:t>llamar</a:t>
            </a:r>
            <a:r>
              <a:rPr lang="en-US" sz="2400" dirty="0"/>
              <a:t>, </a:t>
            </a:r>
            <a:r>
              <a:rPr lang="en-US" sz="2400" dirty="0" err="1"/>
              <a:t>presentar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nota o </a:t>
            </a:r>
            <a:r>
              <a:rPr lang="en-US" sz="2400" dirty="0" err="1"/>
              <a:t>excusa</a:t>
            </a:r>
            <a:r>
              <a:rPr lang="en-US" sz="2400" dirty="0"/>
              <a:t> </a:t>
            </a:r>
            <a:r>
              <a:rPr lang="en-US" sz="2400" dirty="0" err="1"/>
              <a:t>médica</a:t>
            </a:r>
            <a:r>
              <a:rPr lang="en-US" sz="2400" dirty="0"/>
              <a:t> a la </a:t>
            </a:r>
            <a:r>
              <a:rPr lang="en-US" sz="2400" dirty="0" err="1"/>
              <a:t>enfermera</a:t>
            </a:r>
            <a:r>
              <a:rPr lang="en-US" sz="2400" dirty="0"/>
              <a:t>/</a:t>
            </a:r>
            <a:r>
              <a:rPr lang="en-US" sz="2400" dirty="0" err="1"/>
              <a:t>maestra</a:t>
            </a:r>
            <a:r>
              <a:rPr lang="en-US" sz="2400" dirty="0"/>
              <a:t>/o de la </a:t>
            </a:r>
            <a:r>
              <a:rPr lang="en-US" sz="2400" dirty="0" err="1"/>
              <a:t>escuela</a:t>
            </a:r>
            <a:endParaRPr lang="en-US" sz="2400" dirty="0"/>
          </a:p>
          <a:p>
            <a:r>
              <a:rPr lang="en-US" sz="2400" dirty="0" err="1"/>
              <a:t>Constante</a:t>
            </a:r>
            <a:r>
              <a:rPr lang="en-US" sz="2400" dirty="0"/>
              <a:t> </a:t>
            </a:r>
            <a:r>
              <a:rPr lang="en-US" sz="2400" dirty="0" err="1"/>
              <a:t>comunicación</a:t>
            </a:r>
            <a:r>
              <a:rPr lang="en-US" sz="2400" dirty="0"/>
              <a:t> con la/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maestra</a:t>
            </a:r>
            <a:r>
              <a:rPr lang="en-US" sz="2400" dirty="0"/>
              <a:t>/o</a:t>
            </a:r>
          </a:p>
          <a:p>
            <a:r>
              <a:rPr lang="en-US" sz="2400" dirty="0" err="1"/>
              <a:t>Asistir</a:t>
            </a:r>
            <a:r>
              <a:rPr lang="en-US" sz="2400" dirty="0"/>
              <a:t> a las </a:t>
            </a:r>
            <a:r>
              <a:rPr lang="en-US" sz="2400" dirty="0" err="1"/>
              <a:t>reuniones</a:t>
            </a:r>
            <a:r>
              <a:rPr lang="en-US" sz="2400" dirty="0"/>
              <a:t> </a:t>
            </a:r>
            <a:r>
              <a:rPr lang="en-US" sz="2400" dirty="0" err="1"/>
              <a:t>escolares</a:t>
            </a:r>
            <a:endParaRPr lang="en-US" sz="2400" dirty="0"/>
          </a:p>
          <a:p>
            <a:r>
              <a:rPr lang="en-US" sz="2400" dirty="0" err="1"/>
              <a:t>Completar</a:t>
            </a:r>
            <a:r>
              <a:rPr lang="en-US" sz="2400" dirty="0"/>
              <a:t> las </a:t>
            </a:r>
            <a:r>
              <a:rPr lang="en-US" sz="2400" dirty="0" err="1"/>
              <a:t>asignaciones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cuadernos</a:t>
            </a:r>
            <a:r>
              <a:rPr lang="en-US" sz="2400" dirty="0"/>
              <a:t> o </a:t>
            </a:r>
            <a:r>
              <a:rPr lang="en-US" sz="2400" dirty="0" err="1"/>
              <a:t>en</a:t>
            </a:r>
            <a:r>
              <a:rPr lang="en-US" sz="2400" dirty="0"/>
              <a:t> las </a:t>
            </a:r>
            <a:r>
              <a:rPr lang="en-US" sz="2400" dirty="0" err="1"/>
              <a:t>aplicaciones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linea</a:t>
            </a:r>
            <a:endParaRPr lang="en-US" sz="2400" dirty="0"/>
          </a:p>
          <a:p>
            <a:r>
              <a:rPr lang="en-US" sz="2400" dirty="0"/>
              <a:t>Leer con sus </a:t>
            </a:r>
            <a:r>
              <a:rPr lang="en-US" sz="2400" dirty="0" err="1"/>
              <a:t>hijos</a:t>
            </a:r>
            <a:r>
              <a:rPr lang="en-US" sz="2400" dirty="0"/>
              <a:t> </a:t>
            </a:r>
            <a:r>
              <a:rPr lang="en-US" sz="2400" dirty="0" err="1"/>
              <a:t>todas</a:t>
            </a:r>
            <a:r>
              <a:rPr lang="en-US" sz="2400" dirty="0"/>
              <a:t> las </a:t>
            </a:r>
            <a:r>
              <a:rPr lang="en-US" sz="2400" dirty="0" err="1"/>
              <a:t>noches</a:t>
            </a:r>
            <a:endParaRPr lang="en-US" sz="2400" dirty="0"/>
          </a:p>
          <a:p>
            <a:r>
              <a:rPr lang="en-US" sz="2400" dirty="0" err="1"/>
              <a:t>Preguntar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</a:t>
            </a:r>
            <a:r>
              <a:rPr lang="en-US" sz="2400" dirty="0" err="1"/>
              <a:t>seran</a:t>
            </a:r>
            <a:r>
              <a:rPr lang="en-US" sz="2400" dirty="0"/>
              <a:t> las </a:t>
            </a:r>
            <a:r>
              <a:rPr lang="en-US" sz="2400" dirty="0" err="1"/>
              <a:t>reuniones</a:t>
            </a:r>
            <a:r>
              <a:rPr lang="en-US" sz="2400" dirty="0"/>
              <a:t> de padres y maestros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20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10B7-3DB1-D89E-8CAE-2B98CB9A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para </a:t>
            </a:r>
            <a:r>
              <a:rPr lang="en-US" dirty="0" err="1"/>
              <a:t>estudiantes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7E7C6-BD54-8408-0263-6662E7929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4499945"/>
          </a:xfrm>
        </p:spPr>
        <p:txBody>
          <a:bodyPr>
            <a:normAutofit/>
          </a:bodyPr>
          <a:lstStyle/>
          <a:p>
            <a:r>
              <a:rPr lang="en-US" sz="2400" u="sng" dirty="0" err="1"/>
              <a:t>Biblioteca</a:t>
            </a:r>
            <a:r>
              <a:rPr lang="en-US" sz="2400" u="sng" dirty="0"/>
              <a:t> de Hempstead</a:t>
            </a:r>
            <a:r>
              <a:rPr lang="en-US" sz="2400" dirty="0"/>
              <a:t>: 115 James Garner Way (al </a:t>
            </a:r>
            <a:r>
              <a:rPr lang="en-US" sz="2400" dirty="0" err="1"/>
              <a:t>lado</a:t>
            </a:r>
            <a:r>
              <a:rPr lang="en-US" sz="2400" dirty="0"/>
              <a:t> de la </a:t>
            </a:r>
            <a:r>
              <a:rPr lang="en-US" sz="2400" dirty="0" err="1"/>
              <a:t>estación</a:t>
            </a:r>
            <a:r>
              <a:rPr lang="en-US" sz="2400" dirty="0"/>
              <a:t> de </a:t>
            </a:r>
            <a:r>
              <a:rPr lang="en-US" sz="2400" dirty="0" err="1"/>
              <a:t>policia</a:t>
            </a:r>
            <a:r>
              <a:rPr lang="en-US" sz="2400" dirty="0"/>
              <a:t>)</a:t>
            </a:r>
          </a:p>
          <a:p>
            <a:r>
              <a:rPr lang="en-US" sz="2400" u="sng" dirty="0"/>
              <a:t>Hispanic Counseling Center</a:t>
            </a:r>
            <a:r>
              <a:rPr lang="en-US" sz="2400" dirty="0"/>
              <a:t>: 516.538-2613 (</a:t>
            </a:r>
            <a:r>
              <a:rPr lang="en-US" sz="2400" dirty="0" err="1"/>
              <a:t>Consejeria</a:t>
            </a:r>
            <a:r>
              <a:rPr lang="en-US" sz="2400" dirty="0"/>
              <a:t>)</a:t>
            </a:r>
          </a:p>
          <a:p>
            <a:r>
              <a:rPr lang="en-US" sz="2400" u="sng" dirty="0" err="1"/>
              <a:t>Circulo</a:t>
            </a:r>
            <a:r>
              <a:rPr lang="en-US" sz="2400" u="sng" dirty="0"/>
              <a:t> de la Hispanidad</a:t>
            </a:r>
            <a:r>
              <a:rPr lang="en-US" sz="2400" dirty="0"/>
              <a:t>: 516.292.2433 (</a:t>
            </a:r>
            <a:r>
              <a:rPr lang="en-US" sz="2400" dirty="0" err="1"/>
              <a:t>Clases</a:t>
            </a:r>
            <a:r>
              <a:rPr lang="en-US" sz="2400" dirty="0"/>
              <a:t> de Ingles, </a:t>
            </a:r>
            <a:r>
              <a:rPr lang="en-US" sz="2400" dirty="0" err="1"/>
              <a:t>analfabetismo</a:t>
            </a:r>
            <a:r>
              <a:rPr lang="en-US" sz="2400" dirty="0"/>
              <a:t>, danza) </a:t>
            </a:r>
            <a:r>
              <a:rPr lang="en-US" sz="2400" dirty="0" err="1"/>
              <a:t>anafalbetismo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853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1788-BAC8-32FC-7B6D-03D4739F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58552" cy="1320800"/>
          </a:xfrm>
        </p:spPr>
        <p:txBody>
          <a:bodyPr>
            <a:normAutofit/>
          </a:bodyPr>
          <a:lstStyle/>
          <a:p>
            <a:pPr algn="ctr"/>
            <a:r>
              <a:rPr lang="en-US" sz="3400" dirty="0" err="1"/>
              <a:t>Servicios</a:t>
            </a:r>
            <a:r>
              <a:rPr lang="en-US" sz="3400" dirty="0"/>
              <a:t>/</a:t>
            </a:r>
            <a:r>
              <a:rPr lang="en-US" sz="3400" dirty="0" err="1"/>
              <a:t>Recursos</a:t>
            </a:r>
            <a:r>
              <a:rPr lang="en-US" sz="3400" dirty="0"/>
              <a:t> para padres de </a:t>
            </a:r>
            <a:r>
              <a:rPr lang="en-US" sz="3400" dirty="0" err="1"/>
              <a:t>familia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652C3-8C4F-F201-82F0-E004347C7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/>
              <a:t>Parent Resource Center</a:t>
            </a:r>
            <a:r>
              <a:rPr lang="en-US" sz="2400" dirty="0"/>
              <a:t>: Escuela Intermedia- ABGS-MS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u="sng" dirty="0" err="1"/>
              <a:t>Educación</a:t>
            </a:r>
            <a:r>
              <a:rPr lang="en-US" sz="2400" u="sng" dirty="0"/>
              <a:t> </a:t>
            </a:r>
            <a:r>
              <a:rPr lang="en-US" sz="2400" u="sng" dirty="0" err="1"/>
              <a:t>Adulta</a:t>
            </a:r>
            <a:r>
              <a:rPr lang="en-US" sz="2400" u="sng" dirty="0"/>
              <a:t> de Hempstead</a:t>
            </a:r>
            <a:r>
              <a:rPr lang="en-US" sz="2400" dirty="0"/>
              <a:t>: </a:t>
            </a:r>
            <a:r>
              <a:rPr lang="en-US" sz="2400" dirty="0" err="1"/>
              <a:t>Clases</a:t>
            </a:r>
            <a:r>
              <a:rPr lang="en-US" sz="2400" dirty="0"/>
              <a:t> de Ingles, Examen de </a:t>
            </a:r>
            <a:r>
              <a:rPr lang="en-US" sz="2400" dirty="0" err="1"/>
              <a:t>Ciudadanía</a:t>
            </a:r>
            <a:r>
              <a:rPr lang="en-US" sz="2400" dirty="0"/>
              <a:t>, </a:t>
            </a:r>
            <a:r>
              <a:rPr lang="en-US" sz="2400" dirty="0" err="1"/>
              <a:t>Equivalencia</a:t>
            </a:r>
            <a:r>
              <a:rPr lang="en-US" sz="2400" dirty="0"/>
              <a:t> de </a:t>
            </a:r>
            <a:r>
              <a:rPr lang="en-US" sz="2400" dirty="0" err="1"/>
              <a:t>Bachiller</a:t>
            </a:r>
            <a:r>
              <a:rPr lang="en-US" sz="2400" dirty="0"/>
              <a:t>, </a:t>
            </a:r>
            <a:r>
              <a:rPr lang="en-US" sz="2400" dirty="0" err="1"/>
              <a:t>Curso</a:t>
            </a:r>
            <a:r>
              <a:rPr lang="en-US" sz="2400" dirty="0"/>
              <a:t> de </a:t>
            </a:r>
            <a:r>
              <a:rPr lang="en-US" sz="2400" dirty="0" err="1"/>
              <a:t>manejo</a:t>
            </a:r>
            <a:r>
              <a:rPr lang="en-US" sz="2400" dirty="0"/>
              <a:t> </a:t>
            </a:r>
            <a:r>
              <a:rPr lang="en-US" sz="2400" dirty="0" err="1"/>
              <a:t>defensivo</a:t>
            </a:r>
            <a:r>
              <a:rPr lang="en-US" sz="2400" dirty="0"/>
              <a:t> Escuela ABGS-MS Intermedia 70 Greenwich Street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70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BFC1-A001-FE39-BC34-2AFE0CF7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5822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Preguntas</a:t>
            </a:r>
            <a:r>
              <a:rPr lang="en-US" dirty="0"/>
              <a:t>/Inquietudes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39DE-953E-80E9-DF06-CA5F3F881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8934" y="2204608"/>
            <a:ext cx="10443957" cy="4653392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Departamento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Bilingue</a:t>
            </a:r>
            <a:r>
              <a:rPr lang="en-US" dirty="0"/>
              <a:t> y </a:t>
            </a:r>
            <a:r>
              <a:rPr lang="en-US" dirty="0" err="1"/>
              <a:t>Lenguajes</a:t>
            </a:r>
            <a:r>
              <a:rPr lang="en-US" dirty="0"/>
              <a:t> </a:t>
            </a:r>
            <a:r>
              <a:rPr lang="en-US" dirty="0" err="1"/>
              <a:t>Globales</a:t>
            </a:r>
            <a:endParaRPr lang="en-US" dirty="0"/>
          </a:p>
          <a:p>
            <a:pPr algn="ctr"/>
            <a:r>
              <a:rPr lang="en-US" dirty="0"/>
              <a:t>15 East Marshall Street </a:t>
            </a:r>
          </a:p>
          <a:p>
            <a:pPr algn="ctr"/>
            <a:r>
              <a:rPr lang="en-US" dirty="0"/>
              <a:t>Hempstead, New York 11550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Michelle Pineda           516.434.4154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accent2"/>
                </a:solidFill>
              </a:rPr>
              <a:t>Director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Lizz</a:t>
            </a:r>
            <a:r>
              <a:rPr lang="en-US" dirty="0"/>
              <a:t> </a:t>
            </a:r>
            <a:r>
              <a:rPr lang="en-US" dirty="0" err="1"/>
              <a:t>Sarceno</a:t>
            </a:r>
            <a:r>
              <a:rPr lang="en-US" dirty="0"/>
              <a:t>                      516.434.4114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accent2"/>
                </a:solidFill>
              </a:rPr>
              <a:t>Student Placement and Compliance Monitor</a:t>
            </a:r>
          </a:p>
          <a:p>
            <a:r>
              <a:rPr lang="en-US" dirty="0"/>
              <a:t>Daniela Ranieri           516.434.4758</a:t>
            </a:r>
          </a:p>
          <a:p>
            <a:r>
              <a:rPr lang="en-US" sz="1500" dirty="0">
                <a:solidFill>
                  <a:schemeClr val="accent2"/>
                </a:solidFill>
              </a:rPr>
              <a:t>Instructional Support and Operational Monitor   </a:t>
            </a:r>
          </a:p>
          <a:p>
            <a:r>
              <a:rPr lang="en-US" dirty="0"/>
              <a:t>Maria Trevino                    516.434.4155</a:t>
            </a:r>
          </a:p>
          <a:p>
            <a:r>
              <a:rPr lang="en-US" sz="1200" dirty="0">
                <a:solidFill>
                  <a:schemeClr val="accent2"/>
                </a:solidFill>
              </a:rPr>
              <a:t>Bilingual Clerk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Eduardo Martinez       516.434.4112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accent2"/>
                </a:solidFill>
              </a:rPr>
              <a:t>Bilingual Clerk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7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492C-CE74-A7A2-BAD0-CF6EE71E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4D28-D4B4-2537-1977-124758A64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9829"/>
            <a:ext cx="8596668" cy="469153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Programas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distrito</a:t>
            </a:r>
            <a:r>
              <a:rPr lang="en-US" sz="2800" dirty="0"/>
              <a:t> </a:t>
            </a:r>
          </a:p>
          <a:p>
            <a:r>
              <a:rPr lang="en-US" sz="2800" dirty="0"/>
              <a:t>Cambio de </a:t>
            </a:r>
            <a:r>
              <a:rPr lang="en-US" sz="2800" dirty="0" err="1"/>
              <a:t>programa</a:t>
            </a:r>
            <a:endParaRPr lang="en-US" sz="2800" dirty="0"/>
          </a:p>
          <a:p>
            <a:r>
              <a:rPr lang="en-US" sz="2800" dirty="0" err="1"/>
              <a:t>Examenes</a:t>
            </a:r>
            <a:r>
              <a:rPr lang="en-US" sz="2800" dirty="0"/>
              <a:t> del </a:t>
            </a:r>
            <a:r>
              <a:rPr lang="en-US" sz="2800" dirty="0" err="1"/>
              <a:t>estado</a:t>
            </a:r>
            <a:endParaRPr lang="en-US" sz="2800" dirty="0"/>
          </a:p>
          <a:p>
            <a:r>
              <a:rPr lang="en-US" sz="2800" dirty="0" err="1"/>
              <a:t>Niveles</a:t>
            </a:r>
            <a:r>
              <a:rPr lang="en-US" sz="2800" dirty="0"/>
              <a:t> de </a:t>
            </a:r>
            <a:r>
              <a:rPr lang="en-US" sz="2800" dirty="0" err="1"/>
              <a:t>proficiencia</a:t>
            </a:r>
            <a:endParaRPr lang="en-US" sz="2800" dirty="0"/>
          </a:p>
          <a:p>
            <a:r>
              <a:rPr lang="en-US" sz="2800" dirty="0" err="1"/>
              <a:t>Plataformas</a:t>
            </a:r>
            <a:r>
              <a:rPr lang="en-US" sz="2800" dirty="0"/>
              <a:t> </a:t>
            </a:r>
            <a:r>
              <a:rPr lang="en-US" sz="2800" dirty="0" err="1"/>
              <a:t>académicas</a:t>
            </a:r>
            <a:endParaRPr lang="en-US" sz="2800" dirty="0"/>
          </a:p>
          <a:p>
            <a:r>
              <a:rPr lang="en-US" sz="2800" dirty="0"/>
              <a:t>Metas </a:t>
            </a:r>
            <a:r>
              <a:rPr lang="en-US" sz="2800" dirty="0" err="1"/>
              <a:t>estudiantiles</a:t>
            </a:r>
            <a:r>
              <a:rPr lang="en-US" sz="2800" dirty="0"/>
              <a:t> </a:t>
            </a:r>
          </a:p>
          <a:p>
            <a:r>
              <a:rPr lang="en-US" sz="2800" dirty="0"/>
              <a:t>¿</a:t>
            </a:r>
            <a:r>
              <a:rPr lang="en-US" sz="2800" dirty="0" err="1"/>
              <a:t>Cómo</a:t>
            </a:r>
            <a:r>
              <a:rPr lang="en-US" sz="2800" dirty="0"/>
              <a:t> </a:t>
            </a:r>
            <a:r>
              <a:rPr lang="en-US" sz="2800" dirty="0" err="1"/>
              <a:t>ayudarle</a:t>
            </a:r>
            <a:r>
              <a:rPr lang="en-US" sz="2800" dirty="0"/>
              <a:t> a sus </a:t>
            </a:r>
            <a:r>
              <a:rPr lang="en-US" sz="2800" dirty="0" err="1"/>
              <a:t>hijos</a:t>
            </a:r>
            <a:r>
              <a:rPr lang="en-US" sz="2800" dirty="0"/>
              <a:t> con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estudio</a:t>
            </a:r>
            <a:r>
              <a:rPr lang="en-US" sz="2800" dirty="0"/>
              <a:t>?</a:t>
            </a:r>
          </a:p>
          <a:p>
            <a:r>
              <a:rPr lang="en-US" sz="2800" dirty="0" err="1"/>
              <a:t>Transicionar</a:t>
            </a:r>
            <a:r>
              <a:rPr lang="en-US" sz="2800" dirty="0"/>
              <a:t> a las </a:t>
            </a:r>
            <a:r>
              <a:rPr lang="en-US" sz="2800" dirty="0" err="1"/>
              <a:t>escuelas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EU</a:t>
            </a:r>
          </a:p>
          <a:p>
            <a:r>
              <a:rPr lang="en-US" sz="2800" dirty="0" err="1"/>
              <a:t>Servicios</a:t>
            </a:r>
            <a:r>
              <a:rPr lang="en-US" sz="2800" dirty="0"/>
              <a:t> </a:t>
            </a:r>
            <a:r>
              <a:rPr lang="en-US" sz="2800" dirty="0" err="1"/>
              <a:t>disponibles</a:t>
            </a:r>
            <a:r>
              <a:rPr lang="en-US" sz="2800" dirty="0"/>
              <a:t> para padres e </a:t>
            </a:r>
            <a:r>
              <a:rPr lang="en-US" sz="2800" dirty="0" err="1"/>
              <a:t>hijos</a:t>
            </a:r>
            <a:endParaRPr lang="en-US" sz="2800" dirty="0"/>
          </a:p>
          <a:p>
            <a:r>
              <a:rPr lang="en-US" sz="2800" dirty="0" err="1"/>
              <a:t>Preguntas</a:t>
            </a:r>
            <a:r>
              <a:rPr lang="en-US" sz="2800" dirty="0"/>
              <a:t> e inquietudes</a:t>
            </a:r>
          </a:p>
        </p:txBody>
      </p:sp>
    </p:spTree>
    <p:extLst>
      <p:ext uri="{BB962C8B-B14F-4D97-AF65-F5344CB8AC3E}">
        <p14:creationId xmlns:p14="http://schemas.microsoft.com/office/powerpoint/2010/main" val="33564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4025-C1EB-5E2C-E916-21049DA6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Educación</a:t>
            </a:r>
            <a:r>
              <a:rPr lang="en-US" dirty="0"/>
              <a:t> </a:t>
            </a:r>
            <a:r>
              <a:rPr lang="en-US" dirty="0" err="1"/>
              <a:t>Bilingue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78ED0-B07C-AAC5-4EAA-AECE7EA91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/>
              <a:t>Grados</a:t>
            </a:r>
            <a:r>
              <a:rPr lang="en-US" sz="3200" dirty="0"/>
              <a:t> 2-12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u="sng" dirty="0" err="1"/>
              <a:t>Objetivo</a:t>
            </a:r>
            <a:r>
              <a:rPr lang="en-US" sz="3200" dirty="0"/>
              <a:t>: </a:t>
            </a:r>
            <a:r>
              <a:rPr lang="en-US" sz="3200" dirty="0" err="1"/>
              <a:t>Hacer</a:t>
            </a:r>
            <a:r>
              <a:rPr lang="en-US" sz="3200" dirty="0"/>
              <a:t> la </a:t>
            </a:r>
            <a:r>
              <a:rPr lang="en-US" sz="3200" dirty="0" err="1"/>
              <a:t>transición</a:t>
            </a:r>
            <a:r>
              <a:rPr lang="en-US" sz="3200" dirty="0"/>
              <a:t> a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clase</a:t>
            </a:r>
            <a:r>
              <a:rPr lang="en-US" sz="3200" dirty="0"/>
              <a:t> de </a:t>
            </a:r>
            <a:r>
              <a:rPr lang="en-US" sz="3200" dirty="0" err="1"/>
              <a:t>contendo</a:t>
            </a:r>
            <a:r>
              <a:rPr lang="en-US" sz="3200" dirty="0"/>
              <a:t> </a:t>
            </a:r>
            <a:r>
              <a:rPr lang="en-US" sz="3200" dirty="0" err="1"/>
              <a:t>unicamente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ingles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Se </a:t>
            </a:r>
            <a:r>
              <a:rPr lang="en-US" sz="3200" dirty="0" err="1"/>
              <a:t>enseña</a:t>
            </a:r>
            <a:r>
              <a:rPr lang="en-US" sz="3200" dirty="0"/>
              <a:t> </a:t>
            </a:r>
            <a:r>
              <a:rPr lang="en-US" sz="3200" dirty="0" err="1"/>
              <a:t>inglés</a:t>
            </a:r>
            <a:r>
              <a:rPr lang="en-US" sz="3200" dirty="0"/>
              <a:t> con </a:t>
            </a:r>
            <a:r>
              <a:rPr lang="en-US" sz="3200" dirty="0" err="1"/>
              <a:t>el</a:t>
            </a:r>
            <a:r>
              <a:rPr lang="en-US" sz="3200" dirty="0"/>
              <a:t> </a:t>
            </a:r>
            <a:r>
              <a:rPr lang="en-US" sz="3200" dirty="0" err="1"/>
              <a:t>apoyo</a:t>
            </a:r>
            <a:r>
              <a:rPr lang="en-US" sz="3200" dirty="0"/>
              <a:t> del </a:t>
            </a:r>
            <a:r>
              <a:rPr lang="en-US" sz="3200" dirty="0" err="1"/>
              <a:t>lenguaje</a:t>
            </a:r>
            <a:r>
              <a:rPr lang="en-US" sz="3200" dirty="0"/>
              <a:t> </a:t>
            </a:r>
            <a:r>
              <a:rPr lang="en-US" sz="3200" dirty="0" err="1"/>
              <a:t>primario</a:t>
            </a:r>
            <a:r>
              <a:rPr lang="en-US" sz="3200" dirty="0"/>
              <a:t> (</a:t>
            </a:r>
            <a:r>
              <a:rPr lang="en-US" sz="3200" dirty="0" err="1"/>
              <a:t>Español</a:t>
            </a:r>
            <a:r>
              <a:rPr lang="en-US" sz="3200" dirty="0"/>
              <a:t>)</a:t>
            </a:r>
            <a:br>
              <a:rPr lang="en-US" sz="3200" dirty="0"/>
            </a:b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DF27-24F3-65C1-134A-4C1C930F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Programa</a:t>
            </a:r>
            <a:r>
              <a:rPr lang="en-US" dirty="0"/>
              <a:t> Dual </a:t>
            </a:r>
            <a:r>
              <a:rPr lang="en-US" dirty="0" err="1"/>
              <a:t>Unidireccional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2B3F1-F815-E26E-8953-3BDE68D5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Grados</a:t>
            </a:r>
            <a:r>
              <a:rPr lang="en-US" sz="2800" dirty="0"/>
              <a:t> K-1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Objetivo</a:t>
            </a:r>
            <a:r>
              <a:rPr lang="en-US" sz="2800" dirty="0"/>
              <a:t>: </a:t>
            </a:r>
            <a:r>
              <a:rPr lang="en-US" sz="2800" dirty="0" err="1"/>
              <a:t>Aprender</a:t>
            </a:r>
            <a:r>
              <a:rPr lang="en-US" sz="2800" dirty="0"/>
              <a:t> a leer, </a:t>
            </a:r>
            <a:r>
              <a:rPr lang="en-US" sz="2800" dirty="0" err="1"/>
              <a:t>hablar</a:t>
            </a:r>
            <a:r>
              <a:rPr lang="en-US" sz="2800" dirty="0"/>
              <a:t> y </a:t>
            </a:r>
            <a:r>
              <a:rPr lang="en-US" sz="2800" dirty="0" err="1"/>
              <a:t>escribir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dos </a:t>
            </a:r>
            <a:r>
              <a:rPr lang="en-US" sz="2800" dirty="0" err="1"/>
              <a:t>idiomas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Se </a:t>
            </a:r>
            <a:r>
              <a:rPr lang="en-US" sz="2800" dirty="0" err="1"/>
              <a:t>enseña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ingles 50% y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español</a:t>
            </a:r>
            <a:r>
              <a:rPr lang="en-US" sz="2800" dirty="0"/>
              <a:t> 50% </a:t>
            </a:r>
            <a:r>
              <a:rPr lang="en-US" sz="2800" dirty="0" err="1"/>
              <a:t>diariamente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885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0E47-0F9F-705A-FF5B-E7943ECB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607490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/>
              <a:t>Programa</a:t>
            </a:r>
            <a:r>
              <a:rPr lang="en-US" sz="3200" dirty="0"/>
              <a:t> de </a:t>
            </a:r>
            <a:r>
              <a:rPr lang="en-US" sz="3200" dirty="0" err="1"/>
              <a:t>Inglés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Nuevo Idioma (ENL)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54939-BB45-010A-24E5-0923966CC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793"/>
            <a:ext cx="9198186" cy="4561424"/>
          </a:xfrm>
        </p:spPr>
        <p:txBody>
          <a:bodyPr>
            <a:normAutofit/>
          </a:bodyPr>
          <a:lstStyle/>
          <a:p>
            <a:r>
              <a:rPr lang="en-US" sz="2800" dirty="0"/>
              <a:t>K-12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2800" dirty="0" err="1"/>
              <a:t>Objetivo</a:t>
            </a:r>
            <a:r>
              <a:rPr lang="en-US" sz="2800" dirty="0"/>
              <a:t>: </a:t>
            </a:r>
            <a:r>
              <a:rPr lang="en-US" sz="2800" dirty="0" err="1"/>
              <a:t>Aprender</a:t>
            </a:r>
            <a:r>
              <a:rPr lang="en-US" sz="2800" dirty="0"/>
              <a:t> a </a:t>
            </a:r>
            <a:r>
              <a:rPr lang="en-US" sz="2800" dirty="0" err="1"/>
              <a:t>hablar</a:t>
            </a:r>
            <a:r>
              <a:rPr lang="en-US" sz="2800" dirty="0"/>
              <a:t>, leer y </a:t>
            </a:r>
            <a:r>
              <a:rPr lang="en-US" sz="2800" dirty="0" err="1"/>
              <a:t>escribir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inlgés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Solamente</a:t>
            </a:r>
            <a:r>
              <a:rPr lang="en-US" sz="2800" dirty="0"/>
              <a:t> se </a:t>
            </a:r>
            <a:r>
              <a:rPr lang="en-US" sz="2800" dirty="0" err="1"/>
              <a:t>aprende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inglés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medio de </a:t>
            </a:r>
            <a:r>
              <a:rPr lang="en-US" sz="2800" dirty="0" err="1"/>
              <a:t>estratégias</a:t>
            </a:r>
            <a:r>
              <a:rPr lang="en-US" sz="2800" dirty="0"/>
              <a:t> e </a:t>
            </a:r>
            <a:r>
              <a:rPr lang="en-US" sz="2800" dirty="0" err="1"/>
              <a:t>instrucción</a:t>
            </a:r>
            <a:r>
              <a:rPr lang="en-US" sz="2800" dirty="0"/>
              <a:t> para </a:t>
            </a:r>
            <a:r>
              <a:rPr lang="en-US" sz="2800" dirty="0" err="1"/>
              <a:t>ayudar</a:t>
            </a:r>
            <a:r>
              <a:rPr lang="en-US" sz="2800" dirty="0"/>
              <a:t> a la </a:t>
            </a:r>
            <a:r>
              <a:rPr lang="en-US" sz="2800" dirty="0" err="1"/>
              <a:t>comprensión</a:t>
            </a:r>
            <a:r>
              <a:rPr lang="en-US" sz="2800" dirty="0"/>
              <a:t> con </a:t>
            </a:r>
            <a:r>
              <a:rPr lang="en-US" sz="2800" dirty="0" err="1"/>
              <a:t>apoyo</a:t>
            </a:r>
            <a:r>
              <a:rPr lang="en-US" sz="2800" dirty="0"/>
              <a:t> de un/a maestro/a </a:t>
            </a:r>
            <a:r>
              <a:rPr lang="en-US" sz="2800" dirty="0" err="1"/>
              <a:t>certificado</a:t>
            </a:r>
            <a:r>
              <a:rPr lang="en-US" sz="2800" dirty="0"/>
              <a:t>/a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inglés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752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8E66-825E-D3B6-A4FD-8CAA96B0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Proceso</a:t>
            </a:r>
            <a:r>
              <a:rPr lang="en-US" dirty="0"/>
              <a:t> del Cambio de </a:t>
            </a:r>
            <a:r>
              <a:rPr lang="en-US" dirty="0" err="1"/>
              <a:t>Programa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EA6EB-BA44-B793-332F-EAF61010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1120"/>
            <a:ext cx="8596668" cy="470024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Hablar con la </a:t>
            </a:r>
            <a:r>
              <a:rPr lang="en-US" sz="2800" dirty="0" err="1"/>
              <a:t>maestra</a:t>
            </a:r>
            <a:r>
              <a:rPr lang="en-US" sz="2800" dirty="0"/>
              <a:t> </a:t>
            </a:r>
            <a:r>
              <a:rPr lang="en-US" sz="2800" dirty="0" err="1"/>
              <a:t>acerca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progreso</a:t>
            </a:r>
            <a:r>
              <a:rPr lang="en-US" sz="2800" dirty="0"/>
              <a:t> </a:t>
            </a:r>
            <a:r>
              <a:rPr lang="en-US" sz="2800" dirty="0" err="1"/>
              <a:t>académico</a:t>
            </a:r>
            <a:r>
              <a:rPr lang="en-US" sz="2800" dirty="0"/>
              <a:t> de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hijo</a:t>
            </a:r>
            <a:r>
              <a:rPr lang="en-US" sz="2800" dirty="0"/>
              <a:t>/a (</a:t>
            </a:r>
            <a:r>
              <a:rPr lang="en-US" sz="2800" dirty="0" err="1"/>
              <a:t>Calificaciones</a:t>
            </a:r>
            <a:r>
              <a:rPr lang="en-US" sz="2800" dirty="0"/>
              <a:t>, </a:t>
            </a:r>
            <a:r>
              <a:rPr lang="en-US" sz="2800" dirty="0" err="1"/>
              <a:t>datos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examenes</a:t>
            </a:r>
            <a:r>
              <a:rPr lang="en-US" sz="2800" dirty="0"/>
              <a:t>, </a:t>
            </a:r>
            <a:r>
              <a:rPr lang="en-US" sz="2800" dirty="0" err="1"/>
              <a:t>proficiencia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inglés</a:t>
            </a:r>
            <a:r>
              <a:rPr lang="en-US" sz="2800" dirty="0"/>
              <a:t>, </a:t>
            </a:r>
            <a:r>
              <a:rPr lang="en-US" sz="2800" dirty="0" err="1"/>
              <a:t>buen</a:t>
            </a:r>
            <a:r>
              <a:rPr lang="en-US" sz="2800" dirty="0"/>
              <a:t> </a:t>
            </a:r>
            <a:r>
              <a:rPr lang="en-US" sz="2800" dirty="0" err="1"/>
              <a:t>comportamiento</a:t>
            </a:r>
            <a:r>
              <a:rPr lang="en-US" sz="2800" dirty="0"/>
              <a:t>)</a:t>
            </a:r>
          </a:p>
          <a:p>
            <a:r>
              <a:rPr lang="en-US" sz="2800" dirty="0"/>
              <a:t>Hablar con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hijo</a:t>
            </a:r>
            <a:r>
              <a:rPr lang="en-US" sz="2800" dirty="0"/>
              <a:t>/a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está</a:t>
            </a:r>
            <a:r>
              <a:rPr lang="en-US" sz="2800" dirty="0"/>
              <a:t> de </a:t>
            </a:r>
            <a:r>
              <a:rPr lang="en-US" sz="2800" dirty="0" err="1"/>
              <a:t>acuerdo</a:t>
            </a:r>
            <a:r>
              <a:rPr lang="en-US" sz="2800" dirty="0"/>
              <a:t> con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cambio</a:t>
            </a:r>
            <a:r>
              <a:rPr lang="en-US" sz="2800" dirty="0"/>
              <a:t> </a:t>
            </a:r>
          </a:p>
          <a:p>
            <a:r>
              <a:rPr lang="en-US" sz="2800" dirty="0"/>
              <a:t>Hablar con la </a:t>
            </a:r>
            <a:r>
              <a:rPr lang="en-US" sz="2800" dirty="0" err="1"/>
              <a:t>directora</a:t>
            </a:r>
            <a:r>
              <a:rPr lang="en-US" sz="2800" dirty="0"/>
              <a:t> para </a:t>
            </a:r>
            <a:r>
              <a:rPr lang="en-US" sz="2800" dirty="0" err="1"/>
              <a:t>ver</a:t>
            </a:r>
            <a:r>
              <a:rPr lang="en-US" sz="2800" dirty="0"/>
              <a:t> </a:t>
            </a:r>
            <a:r>
              <a:rPr lang="en-US" sz="2800" dirty="0" err="1"/>
              <a:t>sí</a:t>
            </a:r>
            <a:r>
              <a:rPr lang="en-US" sz="2800" dirty="0"/>
              <a:t> hay </a:t>
            </a:r>
            <a:r>
              <a:rPr lang="en-US" sz="2800" dirty="0" err="1"/>
              <a:t>cupo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otro</a:t>
            </a:r>
            <a:r>
              <a:rPr lang="en-US" sz="2800" dirty="0"/>
              <a:t> </a:t>
            </a:r>
            <a:r>
              <a:rPr lang="en-US" sz="2800" dirty="0" err="1"/>
              <a:t>programa</a:t>
            </a:r>
            <a:r>
              <a:rPr lang="en-US" sz="2800" dirty="0"/>
              <a:t> que </a:t>
            </a:r>
            <a:r>
              <a:rPr lang="en-US" sz="2800" dirty="0" err="1"/>
              <a:t>desea</a:t>
            </a:r>
            <a:endParaRPr lang="en-US" sz="2800" dirty="0"/>
          </a:p>
          <a:p>
            <a:r>
              <a:rPr lang="en-US" sz="2800" dirty="0" err="1"/>
              <a:t>Llamar</a:t>
            </a:r>
            <a:r>
              <a:rPr lang="en-US" sz="2800" dirty="0"/>
              <a:t> al </a:t>
            </a:r>
            <a:r>
              <a:rPr lang="en-US" sz="2800" dirty="0" err="1"/>
              <a:t>Departamento</a:t>
            </a:r>
            <a:r>
              <a:rPr lang="en-US" sz="2800" dirty="0"/>
              <a:t> </a:t>
            </a:r>
            <a:r>
              <a:rPr lang="en-US" sz="2800" dirty="0" err="1"/>
              <a:t>Bilingue</a:t>
            </a:r>
            <a:r>
              <a:rPr lang="en-US" sz="2800" dirty="0"/>
              <a:t> 516.434.4114 para </a:t>
            </a:r>
            <a:r>
              <a:rPr lang="en-US" sz="2800" dirty="0" err="1"/>
              <a:t>hacer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cambio</a:t>
            </a:r>
            <a:r>
              <a:rPr lang="en-US" sz="2800" dirty="0"/>
              <a:t>. Hablar con la Sra. Sarceno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145C0-C8D2-CF16-1330-EF3CC2A5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Examen NYSITELL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D8D1-A8FD-8A79-DA96-B0E5C052B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0261"/>
            <a:ext cx="8596668" cy="4651101"/>
          </a:xfrm>
        </p:spPr>
        <p:txBody>
          <a:bodyPr>
            <a:normAutofit/>
          </a:bodyPr>
          <a:lstStyle/>
          <a:p>
            <a:r>
              <a:rPr lang="en-US" sz="2800" dirty="0" err="1"/>
              <a:t>Evaluación</a:t>
            </a:r>
            <a:r>
              <a:rPr lang="en-US" sz="2800" dirty="0"/>
              <a:t> </a:t>
            </a:r>
            <a:r>
              <a:rPr lang="en-US" sz="2800" dirty="0" err="1"/>
              <a:t>inicial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Estado de Nueva York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Se da </a:t>
            </a:r>
            <a:r>
              <a:rPr lang="en-US" sz="2800" dirty="0" err="1"/>
              <a:t>solamente</a:t>
            </a:r>
            <a:r>
              <a:rPr lang="en-US" sz="2800" dirty="0"/>
              <a:t> UNA </a:t>
            </a:r>
            <a:r>
              <a:rPr lang="en-US" sz="2800" dirty="0" err="1"/>
              <a:t>vez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historía</a:t>
            </a:r>
            <a:r>
              <a:rPr lang="en-US" sz="2800" dirty="0"/>
              <a:t> escolar </a:t>
            </a:r>
            <a:r>
              <a:rPr lang="en-US" sz="2800" dirty="0" err="1"/>
              <a:t>académico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Determina</a:t>
            </a:r>
            <a:r>
              <a:rPr lang="en-US" sz="2800" dirty="0"/>
              <a:t> la </a:t>
            </a:r>
            <a:r>
              <a:rPr lang="en-US" sz="2800" dirty="0" err="1"/>
              <a:t>colocación</a:t>
            </a:r>
            <a:r>
              <a:rPr lang="en-US" sz="2800" dirty="0"/>
              <a:t> de </a:t>
            </a:r>
            <a:r>
              <a:rPr lang="en-US" sz="2800" dirty="0" err="1"/>
              <a:t>estudio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Estado de Nueva York</a:t>
            </a:r>
          </a:p>
        </p:txBody>
      </p:sp>
    </p:spTree>
    <p:extLst>
      <p:ext uri="{BB962C8B-B14F-4D97-AF65-F5344CB8AC3E}">
        <p14:creationId xmlns:p14="http://schemas.microsoft.com/office/powerpoint/2010/main" val="110448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A0655-E899-9346-C3BB-AED201DC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Examen NYSESLAT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87131-EAF8-D50F-52EB-DBE641FD6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3567"/>
            <a:ext cx="9389775" cy="4557795"/>
          </a:xfrm>
        </p:spPr>
        <p:txBody>
          <a:bodyPr/>
          <a:lstStyle/>
          <a:p>
            <a:r>
              <a:rPr lang="en-US" sz="2800" dirty="0"/>
              <a:t>Se da </a:t>
            </a:r>
            <a:r>
              <a:rPr lang="en-US" sz="2800" dirty="0" err="1"/>
              <a:t>anualmente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abril</a:t>
            </a:r>
            <a:r>
              <a:rPr lang="en-US" sz="2800" dirty="0"/>
              <a:t> y mayo </a:t>
            </a:r>
          </a:p>
          <a:p>
            <a:r>
              <a:rPr lang="en-US" sz="2800" dirty="0" err="1"/>
              <a:t>Estudiantes</a:t>
            </a:r>
            <a:r>
              <a:rPr lang="en-US" sz="2800" dirty="0"/>
              <a:t> de K-12</a:t>
            </a:r>
          </a:p>
          <a:p>
            <a:r>
              <a:rPr lang="en-US" sz="2800" dirty="0" err="1"/>
              <a:t>Propósito</a:t>
            </a:r>
            <a:r>
              <a:rPr lang="en-US" sz="2800" dirty="0"/>
              <a:t>: Saber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rendimiento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las 4 areas de </a:t>
            </a:r>
            <a:r>
              <a:rPr lang="en-US" sz="2800" dirty="0" err="1"/>
              <a:t>inglés</a:t>
            </a:r>
            <a:r>
              <a:rPr lang="en-US" sz="2800" dirty="0"/>
              <a:t>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i="1" dirty="0" err="1">
                <a:highlight>
                  <a:srgbClr val="00FFFF"/>
                </a:highlight>
              </a:rPr>
              <a:t>Lectura</a:t>
            </a:r>
            <a:endParaRPr lang="en-US" sz="2800" i="1" dirty="0">
              <a:highlight>
                <a:srgbClr val="00FFFF"/>
              </a:highlight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i="1" dirty="0" err="1">
                <a:highlight>
                  <a:srgbClr val="00FFFF"/>
                </a:highlight>
              </a:rPr>
              <a:t>Escritura</a:t>
            </a:r>
            <a:r>
              <a:rPr lang="en-US" sz="2800" i="1" dirty="0">
                <a:highlight>
                  <a:srgbClr val="00FFFF"/>
                </a:highlight>
              </a:rPr>
              <a:t>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i="1" dirty="0" err="1">
                <a:highlight>
                  <a:srgbClr val="00FFFF"/>
                </a:highlight>
              </a:rPr>
              <a:t>Capacidad</a:t>
            </a:r>
            <a:r>
              <a:rPr lang="en-US" sz="2800" i="1" dirty="0">
                <a:highlight>
                  <a:srgbClr val="00FFFF"/>
                </a:highlight>
              </a:rPr>
              <a:t> oral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2800" i="1" dirty="0" err="1">
                <a:highlight>
                  <a:srgbClr val="00FFFF"/>
                </a:highlight>
              </a:rPr>
              <a:t>Capacidad</a:t>
            </a:r>
            <a:r>
              <a:rPr lang="en-US" sz="2800" i="1" dirty="0">
                <a:highlight>
                  <a:srgbClr val="00FFFF"/>
                </a:highlight>
              </a:rPr>
              <a:t> </a:t>
            </a:r>
            <a:r>
              <a:rPr lang="en-US" sz="2800" i="1" dirty="0" err="1">
                <a:highlight>
                  <a:srgbClr val="00FFFF"/>
                </a:highlight>
              </a:rPr>
              <a:t>auditiva</a:t>
            </a:r>
            <a:endParaRPr lang="en-US" sz="2800" dirty="0">
              <a:solidFill>
                <a:srgbClr val="00B0F0"/>
              </a:solidFill>
              <a:highlight>
                <a:srgbClr val="00FFFF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98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0542-0409-36E9-E4FA-34210CF8B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5 </a:t>
            </a:r>
            <a:r>
              <a:rPr lang="en-US" dirty="0" err="1"/>
              <a:t>Niveles</a:t>
            </a:r>
            <a:r>
              <a:rPr lang="en-US" dirty="0"/>
              <a:t> de </a:t>
            </a:r>
            <a:r>
              <a:rPr lang="en-US" dirty="0" err="1"/>
              <a:t>Proficiencía</a:t>
            </a:r>
            <a:r>
              <a:rPr lang="en-US" dirty="0"/>
              <a:t> de </a:t>
            </a:r>
            <a:r>
              <a:rPr lang="en-US" dirty="0" err="1"/>
              <a:t>Inglés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3D1873-83F6-8D97-F425-A980285E03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68161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42008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820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</vt:lpstr>
      <vt:lpstr>Réunion para  padres de Educación Bilingue, DUAL y ENL  </vt:lpstr>
      <vt:lpstr>Agenda </vt:lpstr>
      <vt:lpstr>Programa Educación Bilingue</vt:lpstr>
      <vt:lpstr>Programa Dual Unidireccional </vt:lpstr>
      <vt:lpstr>Programa de Inglés como Nuevo Idioma (ENL) </vt:lpstr>
      <vt:lpstr>Proceso del Cambio de Programa</vt:lpstr>
      <vt:lpstr>Examen NYSITELL</vt:lpstr>
      <vt:lpstr>Examen NYSESLAT</vt:lpstr>
      <vt:lpstr>5 Niveles de Proficiencía de Inglés</vt:lpstr>
      <vt:lpstr>Fechas Importantes-Examenes </vt:lpstr>
      <vt:lpstr>Examen de 2023 NYSESLAT (K-12)</vt:lpstr>
      <vt:lpstr>Plataformas en linea Académicas</vt:lpstr>
      <vt:lpstr>Metas Estudiantiles</vt:lpstr>
      <vt:lpstr>¿Cómo ayudarle a sus hijos?</vt:lpstr>
      <vt:lpstr>Transicionar a las escuelas de EU</vt:lpstr>
      <vt:lpstr>Servicios disponibles para estudiantes</vt:lpstr>
      <vt:lpstr>Servicios/Recursos para padres de familia</vt:lpstr>
      <vt:lpstr>Preguntas/Inquietudes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Bilingual Education and ENL Parent Meeting</dc:title>
  <dc:creator>Sarceno, Lizz</dc:creator>
  <cp:lastModifiedBy>Pineda, Michelle</cp:lastModifiedBy>
  <cp:revision>2</cp:revision>
  <dcterms:created xsi:type="dcterms:W3CDTF">2022-12-14T16:17:20Z</dcterms:created>
  <dcterms:modified xsi:type="dcterms:W3CDTF">2023-01-06T21:15:52Z</dcterms:modified>
</cp:coreProperties>
</file>